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5" r:id="rId6"/>
  </p:sldMasterIdLst>
  <p:notesMasterIdLst>
    <p:notesMasterId r:id="rId45"/>
  </p:notesMasterIdLst>
  <p:handoutMasterIdLst>
    <p:handoutMasterId r:id="rId46"/>
  </p:handoutMasterIdLst>
  <p:sldIdLst>
    <p:sldId id="778" r:id="rId7"/>
    <p:sldId id="851" r:id="rId8"/>
    <p:sldId id="780" r:id="rId9"/>
    <p:sldId id="789" r:id="rId10"/>
    <p:sldId id="839" r:id="rId11"/>
    <p:sldId id="845" r:id="rId12"/>
    <p:sldId id="840" r:id="rId13"/>
    <p:sldId id="841" r:id="rId14"/>
    <p:sldId id="817" r:id="rId15"/>
    <p:sldId id="847" r:id="rId16"/>
    <p:sldId id="848" r:id="rId17"/>
    <p:sldId id="846" r:id="rId18"/>
    <p:sldId id="818" r:id="rId19"/>
    <p:sldId id="819" r:id="rId20"/>
    <p:sldId id="820" r:id="rId21"/>
    <p:sldId id="821" r:id="rId22"/>
    <p:sldId id="830" r:id="rId23"/>
    <p:sldId id="822" r:id="rId24"/>
    <p:sldId id="823" r:id="rId25"/>
    <p:sldId id="824" r:id="rId26"/>
    <p:sldId id="825" r:id="rId27"/>
    <p:sldId id="826" r:id="rId28"/>
    <p:sldId id="827" r:id="rId29"/>
    <p:sldId id="833" r:id="rId30"/>
    <p:sldId id="849" r:id="rId31"/>
    <p:sldId id="832" r:id="rId32"/>
    <p:sldId id="828" r:id="rId33"/>
    <p:sldId id="829" r:id="rId34"/>
    <p:sldId id="816" r:id="rId35"/>
    <p:sldId id="834" r:id="rId36"/>
    <p:sldId id="835" r:id="rId37"/>
    <p:sldId id="836" r:id="rId38"/>
    <p:sldId id="837" r:id="rId39"/>
    <p:sldId id="838" r:id="rId40"/>
    <p:sldId id="843" r:id="rId41"/>
    <p:sldId id="844" r:id="rId42"/>
    <p:sldId id="850" r:id="rId43"/>
    <p:sldId id="813" r:id="rId44"/>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99FF33"/>
    <a:srgbClr val="EB3C00"/>
    <a:srgbClr val="0042AC"/>
    <a:srgbClr val="68217A"/>
    <a:srgbClr val="0072C6"/>
    <a:srgbClr val="2D82FF"/>
    <a:srgbClr val="0088EE"/>
    <a:srgbClr val="D2D2D2"/>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73188" autoAdjust="0"/>
  </p:normalViewPr>
  <p:slideViewPr>
    <p:cSldViewPr snapToGrid="0">
      <p:cViewPr varScale="1">
        <p:scale>
          <a:sx n="65" d="100"/>
          <a:sy n="65" d="100"/>
        </p:scale>
        <p:origin x="595" y="6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26E412-64AE-4729-BBFD-83B9A30A594C}" type="doc">
      <dgm:prSet loTypeId="urn:microsoft.com/office/officeart/2005/8/layout/hList1" loCatId="list" qsTypeId="urn:microsoft.com/office/officeart/2005/8/quickstyle/3d1" qsCatId="3D" csTypeId="urn:microsoft.com/office/officeart/2005/8/colors/accent1_2" csCatId="accent1" phldr="1"/>
      <dgm:spPr/>
      <dgm:t>
        <a:bodyPr/>
        <a:lstStyle/>
        <a:p>
          <a:endParaRPr lang="en-US"/>
        </a:p>
      </dgm:t>
    </dgm:pt>
    <dgm:pt modelId="{D59687D9-CE11-4E0D-9BE2-855569157306}">
      <dgm:prSet custT="1"/>
      <dgm:spPr/>
      <dgm:t>
        <a:bodyPr/>
        <a:lstStyle/>
        <a:p>
          <a:pPr rtl="0"/>
          <a:r>
            <a:rPr lang="en-US" sz="1800" dirty="0" smtClean="0"/>
            <a:t>Site</a:t>
          </a:r>
          <a:endParaRPr lang="en-US" sz="1800" dirty="0"/>
        </a:p>
      </dgm:t>
    </dgm:pt>
    <dgm:pt modelId="{195787A8-8D72-455F-9F03-EE9AF5D9218F}" type="parTrans" cxnId="{44CCC172-00A0-445E-8637-648F7289F1B8}">
      <dgm:prSet/>
      <dgm:spPr/>
      <dgm:t>
        <a:bodyPr/>
        <a:lstStyle/>
        <a:p>
          <a:endParaRPr lang="en-US" sz="1800"/>
        </a:p>
      </dgm:t>
    </dgm:pt>
    <dgm:pt modelId="{8766BFFC-75C9-4F1F-BA96-8BC79B165FB9}" type="sibTrans" cxnId="{44CCC172-00A0-445E-8637-648F7289F1B8}">
      <dgm:prSet/>
      <dgm:spPr/>
      <dgm:t>
        <a:bodyPr/>
        <a:lstStyle/>
        <a:p>
          <a:endParaRPr lang="en-US" sz="1800"/>
        </a:p>
      </dgm:t>
    </dgm:pt>
    <dgm:pt modelId="{11F00279-908B-4C44-A28B-DB26ADCA53A5}">
      <dgm:prSet custT="1"/>
      <dgm:spPr/>
      <dgm:t>
        <a:bodyPr/>
        <a:lstStyle/>
        <a:p>
          <a:pPr rtl="0"/>
          <a:r>
            <a:rPr lang="en-US" sz="1400" dirty="0" smtClean="0"/>
            <a:t>Create</a:t>
          </a:r>
          <a:endParaRPr lang="en-US" sz="1400" dirty="0"/>
        </a:p>
      </dgm:t>
    </dgm:pt>
    <dgm:pt modelId="{544BC886-4DE5-4842-B767-898B88022DC9}" type="parTrans" cxnId="{F0575527-2AC3-4145-9E8A-71D71DE94385}">
      <dgm:prSet/>
      <dgm:spPr/>
      <dgm:t>
        <a:bodyPr/>
        <a:lstStyle/>
        <a:p>
          <a:endParaRPr lang="en-US" sz="1800"/>
        </a:p>
      </dgm:t>
    </dgm:pt>
    <dgm:pt modelId="{1FA7D2F3-CC36-4665-B319-5B769FF9BFCA}" type="sibTrans" cxnId="{F0575527-2AC3-4145-9E8A-71D71DE94385}">
      <dgm:prSet/>
      <dgm:spPr/>
      <dgm:t>
        <a:bodyPr/>
        <a:lstStyle/>
        <a:p>
          <a:endParaRPr lang="en-US" sz="1800"/>
        </a:p>
      </dgm:t>
    </dgm:pt>
    <dgm:pt modelId="{7E720C00-1BF5-4B7C-BC00-9F9CE3BF9E4D}">
      <dgm:prSet custT="1"/>
      <dgm:spPr/>
      <dgm:t>
        <a:bodyPr/>
        <a:lstStyle/>
        <a:p>
          <a:pPr rtl="0"/>
          <a:r>
            <a:rPr lang="en-US" sz="1400" dirty="0" smtClean="0"/>
            <a:t>Move</a:t>
          </a:r>
          <a:endParaRPr lang="en-US" sz="1400" dirty="0"/>
        </a:p>
      </dgm:t>
    </dgm:pt>
    <dgm:pt modelId="{900BADDC-202A-4363-A51A-DC4C023AE579}" type="parTrans" cxnId="{E5CDED89-74F4-4A1E-9F08-9C94C74C91CB}">
      <dgm:prSet/>
      <dgm:spPr/>
      <dgm:t>
        <a:bodyPr/>
        <a:lstStyle/>
        <a:p>
          <a:endParaRPr lang="en-US" sz="1800"/>
        </a:p>
      </dgm:t>
    </dgm:pt>
    <dgm:pt modelId="{CC8CD0B2-BA8E-4BBD-B0ED-B2E060D182E7}" type="sibTrans" cxnId="{E5CDED89-74F4-4A1E-9F08-9C94C74C91CB}">
      <dgm:prSet/>
      <dgm:spPr/>
      <dgm:t>
        <a:bodyPr/>
        <a:lstStyle/>
        <a:p>
          <a:endParaRPr lang="en-US" sz="1800"/>
        </a:p>
      </dgm:t>
    </dgm:pt>
    <dgm:pt modelId="{A859F113-BAD0-4588-A20E-E4FB8B663A68}">
      <dgm:prSet custT="1"/>
      <dgm:spPr/>
      <dgm:t>
        <a:bodyPr/>
        <a:lstStyle/>
        <a:p>
          <a:pPr rtl="0"/>
          <a:r>
            <a:rPr lang="en-US" sz="1400" dirty="0" smtClean="0"/>
            <a:t>Delete</a:t>
          </a:r>
          <a:endParaRPr lang="en-US" sz="1400" dirty="0"/>
        </a:p>
      </dgm:t>
    </dgm:pt>
    <dgm:pt modelId="{A0DE0E1C-1425-41BB-A629-FB4FF11D2ACC}" type="parTrans" cxnId="{83C8F149-1727-418B-9060-A53DFA2F19B0}">
      <dgm:prSet/>
      <dgm:spPr/>
      <dgm:t>
        <a:bodyPr/>
        <a:lstStyle/>
        <a:p>
          <a:endParaRPr lang="en-US" sz="1800"/>
        </a:p>
      </dgm:t>
    </dgm:pt>
    <dgm:pt modelId="{6744BC35-8A23-49F8-AA7D-3A8367A15953}" type="sibTrans" cxnId="{83C8F149-1727-418B-9060-A53DFA2F19B0}">
      <dgm:prSet/>
      <dgm:spPr/>
      <dgm:t>
        <a:bodyPr/>
        <a:lstStyle/>
        <a:p>
          <a:endParaRPr lang="en-US" sz="1800"/>
        </a:p>
      </dgm:t>
    </dgm:pt>
    <dgm:pt modelId="{B9BEF6DE-ABBA-47D0-A14A-CA5517D640F7}">
      <dgm:prSet custT="1"/>
      <dgm:spPr/>
      <dgm:t>
        <a:bodyPr/>
        <a:lstStyle/>
        <a:p>
          <a:pPr rtl="0"/>
          <a:r>
            <a:rPr lang="en-US" sz="1400" dirty="0" smtClean="0"/>
            <a:t>Create</a:t>
          </a:r>
          <a:endParaRPr lang="en-US" sz="1400" dirty="0"/>
        </a:p>
      </dgm:t>
    </dgm:pt>
    <dgm:pt modelId="{6AA4C366-97DF-4A2A-B42E-09314EF6A3E8}" type="parTrans" cxnId="{373CB089-3CA3-4E76-B434-5F8982DF8C78}">
      <dgm:prSet/>
      <dgm:spPr/>
      <dgm:t>
        <a:bodyPr/>
        <a:lstStyle/>
        <a:p>
          <a:endParaRPr lang="en-US" sz="1800"/>
        </a:p>
      </dgm:t>
    </dgm:pt>
    <dgm:pt modelId="{90105C0F-0C1E-4034-8343-9D958FD3083B}" type="sibTrans" cxnId="{373CB089-3CA3-4E76-B434-5F8982DF8C78}">
      <dgm:prSet/>
      <dgm:spPr/>
      <dgm:t>
        <a:bodyPr/>
        <a:lstStyle/>
        <a:p>
          <a:endParaRPr lang="en-US" sz="1800"/>
        </a:p>
      </dgm:t>
    </dgm:pt>
    <dgm:pt modelId="{0CD91BAC-0E1C-4A9B-BD2B-4157ACCC2D5C}">
      <dgm:prSet custT="1"/>
      <dgm:spPr/>
      <dgm:t>
        <a:bodyPr/>
        <a:lstStyle/>
        <a:p>
          <a:pPr rtl="0"/>
          <a:r>
            <a:rPr lang="en-US" sz="1400" dirty="0" smtClean="0"/>
            <a:t>Delete</a:t>
          </a:r>
          <a:endParaRPr lang="en-US" sz="1400" dirty="0"/>
        </a:p>
      </dgm:t>
    </dgm:pt>
    <dgm:pt modelId="{3D57240E-8E4E-48A1-B947-35B5EB4FB8EC}" type="parTrans" cxnId="{8C0C0AE6-F886-4FF7-A1CF-869F4E4F322A}">
      <dgm:prSet/>
      <dgm:spPr/>
      <dgm:t>
        <a:bodyPr/>
        <a:lstStyle/>
        <a:p>
          <a:endParaRPr lang="en-US" sz="1800"/>
        </a:p>
      </dgm:t>
    </dgm:pt>
    <dgm:pt modelId="{86016DF1-E4C8-4043-80F7-0F33EBA4C04C}" type="sibTrans" cxnId="{8C0C0AE6-F886-4FF7-A1CF-869F4E4F322A}">
      <dgm:prSet/>
      <dgm:spPr/>
      <dgm:t>
        <a:bodyPr/>
        <a:lstStyle/>
        <a:p>
          <a:endParaRPr lang="en-US" sz="1800"/>
        </a:p>
      </dgm:t>
    </dgm:pt>
    <dgm:pt modelId="{17E1EF0A-37AB-4BA7-8B6F-D338F0AEE882}">
      <dgm:prSet custT="1"/>
      <dgm:spPr/>
      <dgm:t>
        <a:bodyPr/>
        <a:lstStyle/>
        <a:p>
          <a:pPr rtl="0"/>
          <a:r>
            <a:rPr lang="en-US" sz="1800" dirty="0" smtClean="0"/>
            <a:t>List Schema</a:t>
          </a:r>
          <a:endParaRPr lang="en-US" sz="1800" dirty="0"/>
        </a:p>
      </dgm:t>
    </dgm:pt>
    <dgm:pt modelId="{2FE4D45E-80F0-49F0-98E9-521B93DA10AB}" type="parTrans" cxnId="{02DA6646-8072-4562-8678-7399E3A08E9F}">
      <dgm:prSet/>
      <dgm:spPr/>
      <dgm:t>
        <a:bodyPr/>
        <a:lstStyle/>
        <a:p>
          <a:endParaRPr lang="en-US" sz="1800"/>
        </a:p>
      </dgm:t>
    </dgm:pt>
    <dgm:pt modelId="{CFAFFDD9-5FC7-4243-8485-7733FFDF4E98}" type="sibTrans" cxnId="{02DA6646-8072-4562-8678-7399E3A08E9F}">
      <dgm:prSet/>
      <dgm:spPr/>
      <dgm:t>
        <a:bodyPr/>
        <a:lstStyle/>
        <a:p>
          <a:endParaRPr lang="en-US" sz="1800"/>
        </a:p>
      </dgm:t>
    </dgm:pt>
    <dgm:pt modelId="{302B36D4-8403-4C35-8E5C-6051EFD3CD94}">
      <dgm:prSet custT="1"/>
      <dgm:spPr/>
      <dgm:t>
        <a:bodyPr/>
        <a:lstStyle/>
        <a:p>
          <a:pPr rtl="0"/>
          <a:r>
            <a:rPr lang="en-US" sz="1400" dirty="0" smtClean="0"/>
            <a:t>Create</a:t>
          </a:r>
          <a:endParaRPr lang="en-US" sz="1400" dirty="0"/>
        </a:p>
      </dgm:t>
    </dgm:pt>
    <dgm:pt modelId="{C9E598B5-56CF-472F-8B3D-8A7F84831BD8}" type="parTrans" cxnId="{6810192C-AAC4-49CF-BE06-1E96566A2709}">
      <dgm:prSet/>
      <dgm:spPr/>
      <dgm:t>
        <a:bodyPr/>
        <a:lstStyle/>
        <a:p>
          <a:endParaRPr lang="en-US" sz="1800"/>
        </a:p>
      </dgm:t>
    </dgm:pt>
    <dgm:pt modelId="{7A981E79-6FCD-4082-B938-C464334C8431}" type="sibTrans" cxnId="{6810192C-AAC4-49CF-BE06-1E96566A2709}">
      <dgm:prSet/>
      <dgm:spPr/>
      <dgm:t>
        <a:bodyPr/>
        <a:lstStyle/>
        <a:p>
          <a:endParaRPr lang="en-US" sz="1800"/>
        </a:p>
      </dgm:t>
    </dgm:pt>
    <dgm:pt modelId="{9C3255C8-C65A-4BA6-AA87-68D9C604EC9C}">
      <dgm:prSet custT="1"/>
      <dgm:spPr/>
      <dgm:t>
        <a:bodyPr/>
        <a:lstStyle/>
        <a:p>
          <a:pPr rtl="0"/>
          <a:r>
            <a:rPr lang="en-US" sz="1800" dirty="0" smtClean="0"/>
            <a:t>List Item</a:t>
          </a:r>
          <a:endParaRPr lang="en-US" sz="1800" dirty="0"/>
        </a:p>
      </dgm:t>
    </dgm:pt>
    <dgm:pt modelId="{B5520EC1-C1BC-4ABA-9FEC-1D8142CB46AE}" type="parTrans" cxnId="{7D9C317D-2802-4255-A91C-520F59D9C382}">
      <dgm:prSet/>
      <dgm:spPr/>
      <dgm:t>
        <a:bodyPr/>
        <a:lstStyle/>
        <a:p>
          <a:endParaRPr lang="en-US" sz="1800"/>
        </a:p>
      </dgm:t>
    </dgm:pt>
    <dgm:pt modelId="{8D25BA6A-2EB8-432B-AF35-F23CD31EED63}" type="sibTrans" cxnId="{7D9C317D-2802-4255-A91C-520F59D9C382}">
      <dgm:prSet/>
      <dgm:spPr/>
      <dgm:t>
        <a:bodyPr/>
        <a:lstStyle/>
        <a:p>
          <a:endParaRPr lang="en-US" sz="1800"/>
        </a:p>
      </dgm:t>
    </dgm:pt>
    <dgm:pt modelId="{8F14C770-9AFA-461C-A227-CFC20972CBBD}">
      <dgm:prSet custT="1"/>
      <dgm:spPr/>
      <dgm:t>
        <a:bodyPr/>
        <a:lstStyle/>
        <a:p>
          <a:pPr rtl="0"/>
          <a:r>
            <a:rPr lang="en-US" sz="1400" dirty="0" smtClean="0"/>
            <a:t>Create</a:t>
          </a:r>
          <a:endParaRPr lang="en-US" sz="1400" dirty="0"/>
        </a:p>
      </dgm:t>
    </dgm:pt>
    <dgm:pt modelId="{9DF11C37-176A-4284-BD8E-C5B8B72A292A}" type="parTrans" cxnId="{5B0B6A57-6CCC-4A4D-B437-13AC60081580}">
      <dgm:prSet/>
      <dgm:spPr/>
      <dgm:t>
        <a:bodyPr/>
        <a:lstStyle/>
        <a:p>
          <a:endParaRPr lang="en-US" sz="1800"/>
        </a:p>
      </dgm:t>
    </dgm:pt>
    <dgm:pt modelId="{E4C5BA8B-D2B1-4424-B16D-12459C89B81C}" type="sibTrans" cxnId="{5B0B6A57-6CCC-4A4D-B437-13AC60081580}">
      <dgm:prSet/>
      <dgm:spPr/>
      <dgm:t>
        <a:bodyPr/>
        <a:lstStyle/>
        <a:p>
          <a:endParaRPr lang="en-US" sz="1800"/>
        </a:p>
      </dgm:t>
    </dgm:pt>
    <dgm:pt modelId="{DD0330CD-C68E-4E60-9DDE-88A77816EF21}">
      <dgm:prSet custT="1"/>
      <dgm:spPr/>
      <dgm:t>
        <a:bodyPr/>
        <a:lstStyle/>
        <a:p>
          <a:pPr rtl="0"/>
          <a:r>
            <a:rPr lang="en-US" sz="1400" dirty="0" smtClean="0"/>
            <a:t>Update</a:t>
          </a:r>
          <a:endParaRPr lang="en-US" sz="1400" dirty="0"/>
        </a:p>
      </dgm:t>
    </dgm:pt>
    <dgm:pt modelId="{8BE49131-870D-432B-98FC-C4B2D2D79F6A}" type="parTrans" cxnId="{8CF2E616-0A8B-492A-A399-0DBEA0139611}">
      <dgm:prSet/>
      <dgm:spPr/>
      <dgm:t>
        <a:bodyPr/>
        <a:lstStyle/>
        <a:p>
          <a:endParaRPr lang="en-US" sz="1800"/>
        </a:p>
      </dgm:t>
    </dgm:pt>
    <dgm:pt modelId="{42CF9D7C-4894-486B-B83A-A2B29ED86AEE}" type="sibTrans" cxnId="{8CF2E616-0A8B-492A-A399-0DBEA0139611}">
      <dgm:prSet/>
      <dgm:spPr/>
      <dgm:t>
        <a:bodyPr/>
        <a:lstStyle/>
        <a:p>
          <a:endParaRPr lang="en-US" sz="1800"/>
        </a:p>
      </dgm:t>
    </dgm:pt>
    <dgm:pt modelId="{78350F3F-FA55-4096-AB74-EC90F35020C4}">
      <dgm:prSet custT="1"/>
      <dgm:spPr/>
      <dgm:t>
        <a:bodyPr/>
        <a:lstStyle/>
        <a:p>
          <a:pPr rtl="0"/>
          <a:r>
            <a:rPr lang="en-US" sz="1400" dirty="0" smtClean="0"/>
            <a:t>Delete</a:t>
          </a:r>
          <a:endParaRPr lang="en-US" sz="1400" dirty="0"/>
        </a:p>
      </dgm:t>
    </dgm:pt>
    <dgm:pt modelId="{348D80A8-65BF-4F0A-8326-595DED3AFD05}" type="parTrans" cxnId="{C3708F23-21B7-43D3-AEE6-EFF183D788A1}">
      <dgm:prSet/>
      <dgm:spPr/>
      <dgm:t>
        <a:bodyPr/>
        <a:lstStyle/>
        <a:p>
          <a:endParaRPr lang="en-US" sz="1800"/>
        </a:p>
      </dgm:t>
    </dgm:pt>
    <dgm:pt modelId="{C0292D78-194E-4FE7-AAFC-43EC521BE95E}" type="sibTrans" cxnId="{C3708F23-21B7-43D3-AEE6-EFF183D788A1}">
      <dgm:prSet/>
      <dgm:spPr/>
      <dgm:t>
        <a:bodyPr/>
        <a:lstStyle/>
        <a:p>
          <a:endParaRPr lang="en-US" sz="1800"/>
        </a:p>
      </dgm:t>
    </dgm:pt>
    <dgm:pt modelId="{E81D3744-5B02-40AC-A55D-3F5C5CC4B7C0}">
      <dgm:prSet custT="1"/>
      <dgm:spPr/>
      <dgm:t>
        <a:bodyPr/>
        <a:lstStyle/>
        <a:p>
          <a:pPr rtl="0"/>
          <a:r>
            <a:rPr lang="en-US" sz="1400" dirty="0" smtClean="0"/>
            <a:t>Move</a:t>
          </a:r>
          <a:endParaRPr lang="en-US" sz="1400" dirty="0"/>
        </a:p>
      </dgm:t>
    </dgm:pt>
    <dgm:pt modelId="{33357D2D-FB76-4D07-AEFF-7D6158BA8808}" type="parTrans" cxnId="{3193DA4C-3EBA-453E-827E-D56B64FBC863}">
      <dgm:prSet/>
      <dgm:spPr/>
      <dgm:t>
        <a:bodyPr/>
        <a:lstStyle/>
        <a:p>
          <a:endParaRPr lang="en-US" sz="1800"/>
        </a:p>
      </dgm:t>
    </dgm:pt>
    <dgm:pt modelId="{4A209FF3-3090-452C-93B7-D4250D21259F}" type="sibTrans" cxnId="{3193DA4C-3EBA-453E-827E-D56B64FBC863}">
      <dgm:prSet/>
      <dgm:spPr/>
      <dgm:t>
        <a:bodyPr/>
        <a:lstStyle/>
        <a:p>
          <a:endParaRPr lang="en-US" sz="1800"/>
        </a:p>
      </dgm:t>
    </dgm:pt>
    <dgm:pt modelId="{3A4B8A22-A08E-44C9-85D7-EC8AA98D90D4}">
      <dgm:prSet custT="1"/>
      <dgm:spPr/>
      <dgm:t>
        <a:bodyPr/>
        <a:lstStyle/>
        <a:p>
          <a:pPr rtl="0"/>
          <a:r>
            <a:rPr lang="en-US" sz="1400" dirty="0" err="1" smtClean="0"/>
            <a:t>CheckIn</a:t>
          </a:r>
          <a:endParaRPr lang="en-US" sz="1400" dirty="0"/>
        </a:p>
      </dgm:t>
    </dgm:pt>
    <dgm:pt modelId="{36AC6C05-951E-42E8-9039-0B974E12E4A0}" type="parTrans" cxnId="{2CA2D627-2ED8-4A4C-8821-ACAF6E5F25A7}">
      <dgm:prSet/>
      <dgm:spPr/>
      <dgm:t>
        <a:bodyPr/>
        <a:lstStyle/>
        <a:p>
          <a:endParaRPr lang="en-US" sz="1800"/>
        </a:p>
      </dgm:t>
    </dgm:pt>
    <dgm:pt modelId="{B016DC86-4D56-4544-A71F-184C1F19DB60}" type="sibTrans" cxnId="{2CA2D627-2ED8-4A4C-8821-ACAF6E5F25A7}">
      <dgm:prSet/>
      <dgm:spPr/>
      <dgm:t>
        <a:bodyPr/>
        <a:lstStyle/>
        <a:p>
          <a:endParaRPr lang="en-US" sz="1800"/>
        </a:p>
      </dgm:t>
    </dgm:pt>
    <dgm:pt modelId="{611D454E-13D6-412A-AD31-FF8EF34884D1}">
      <dgm:prSet custT="1"/>
      <dgm:spPr/>
      <dgm:t>
        <a:bodyPr/>
        <a:lstStyle/>
        <a:p>
          <a:pPr rtl="0"/>
          <a:r>
            <a:rPr lang="en-US" sz="1400" dirty="0" smtClean="0"/>
            <a:t>Attachment Added</a:t>
          </a:r>
          <a:endParaRPr lang="en-US" sz="1400" dirty="0"/>
        </a:p>
      </dgm:t>
    </dgm:pt>
    <dgm:pt modelId="{C225CD76-ED3D-4A3D-9590-0E94EAA911C8}" type="parTrans" cxnId="{6ABEBCC8-9105-4D9F-8178-36D22B1B8D8B}">
      <dgm:prSet/>
      <dgm:spPr/>
      <dgm:t>
        <a:bodyPr/>
        <a:lstStyle/>
        <a:p>
          <a:endParaRPr lang="en-US" sz="1800"/>
        </a:p>
      </dgm:t>
    </dgm:pt>
    <dgm:pt modelId="{FD2B1612-F750-4AA2-B3F7-A6F25AF24478}" type="sibTrans" cxnId="{6ABEBCC8-9105-4D9F-8178-36D22B1B8D8B}">
      <dgm:prSet/>
      <dgm:spPr/>
      <dgm:t>
        <a:bodyPr/>
        <a:lstStyle/>
        <a:p>
          <a:endParaRPr lang="en-US" sz="1800"/>
        </a:p>
      </dgm:t>
    </dgm:pt>
    <dgm:pt modelId="{EA4B4F24-11C0-4848-9F7F-D42643B69AF8}">
      <dgm:prSet custT="1"/>
      <dgm:spPr/>
      <dgm:t>
        <a:bodyPr/>
        <a:lstStyle/>
        <a:p>
          <a:pPr rtl="0"/>
          <a:r>
            <a:rPr lang="en-US" sz="1400" dirty="0" smtClean="0"/>
            <a:t>File Moved</a:t>
          </a:r>
          <a:endParaRPr lang="en-US" sz="1400" dirty="0"/>
        </a:p>
      </dgm:t>
    </dgm:pt>
    <dgm:pt modelId="{2CF6FD80-B914-45C4-8709-35DE16A616C7}" type="parTrans" cxnId="{9BBB7E01-DDF7-45F7-9A93-B1F5217302F5}">
      <dgm:prSet/>
      <dgm:spPr/>
      <dgm:t>
        <a:bodyPr/>
        <a:lstStyle/>
        <a:p>
          <a:endParaRPr lang="en-US" sz="1800"/>
        </a:p>
      </dgm:t>
    </dgm:pt>
    <dgm:pt modelId="{E3D50A6C-53D3-42CA-B45A-233746833762}" type="sibTrans" cxnId="{9BBB7E01-DDF7-45F7-9A93-B1F5217302F5}">
      <dgm:prSet/>
      <dgm:spPr/>
      <dgm:t>
        <a:bodyPr/>
        <a:lstStyle/>
        <a:p>
          <a:endParaRPr lang="en-US" sz="1800"/>
        </a:p>
      </dgm:t>
    </dgm:pt>
    <dgm:pt modelId="{F0F05526-8860-436C-B041-6B8E3F8B73E8}">
      <dgm:prSet custT="1"/>
      <dgm:spPr/>
      <dgm:t>
        <a:bodyPr/>
        <a:lstStyle/>
        <a:p>
          <a:pPr rtl="0"/>
          <a:r>
            <a:rPr lang="en-US" sz="1800" dirty="0" smtClean="0"/>
            <a:t>App</a:t>
          </a:r>
          <a:endParaRPr lang="en-US" sz="1800" dirty="0"/>
        </a:p>
      </dgm:t>
    </dgm:pt>
    <dgm:pt modelId="{918CCE58-0B7F-4B0A-B673-A8C83DA5F5F6}" type="parTrans" cxnId="{A60EBD30-D7D2-41BE-862C-2A5FABE20EBD}">
      <dgm:prSet/>
      <dgm:spPr/>
      <dgm:t>
        <a:bodyPr/>
        <a:lstStyle/>
        <a:p>
          <a:endParaRPr lang="en-US" sz="1800"/>
        </a:p>
      </dgm:t>
    </dgm:pt>
    <dgm:pt modelId="{8548523A-C340-415B-8201-DE6A37BD2442}" type="sibTrans" cxnId="{A60EBD30-D7D2-41BE-862C-2A5FABE20EBD}">
      <dgm:prSet/>
      <dgm:spPr/>
      <dgm:t>
        <a:bodyPr/>
        <a:lstStyle/>
        <a:p>
          <a:endParaRPr lang="en-US" sz="1800"/>
        </a:p>
      </dgm:t>
    </dgm:pt>
    <dgm:pt modelId="{0794E14F-F43F-4C70-BFED-012E5A5B509A}">
      <dgm:prSet custT="1"/>
      <dgm:spPr/>
      <dgm:t>
        <a:bodyPr/>
        <a:lstStyle/>
        <a:p>
          <a:pPr rtl="0"/>
          <a:r>
            <a:rPr lang="en-US" sz="1400" dirty="0" smtClean="0"/>
            <a:t>Install</a:t>
          </a:r>
          <a:endParaRPr lang="en-US" sz="1400" dirty="0"/>
        </a:p>
      </dgm:t>
    </dgm:pt>
    <dgm:pt modelId="{3472727E-C634-4367-A6C3-685FCECF8EEF}" type="parTrans" cxnId="{AA2FF367-06C6-4BF9-B1C4-286C43AD8186}">
      <dgm:prSet/>
      <dgm:spPr/>
      <dgm:t>
        <a:bodyPr/>
        <a:lstStyle/>
        <a:p>
          <a:endParaRPr lang="en-US" sz="1800"/>
        </a:p>
      </dgm:t>
    </dgm:pt>
    <dgm:pt modelId="{7098E6ED-0DD9-4FB3-A50C-AB86CCB7E8C2}" type="sibTrans" cxnId="{AA2FF367-06C6-4BF9-B1C4-286C43AD8186}">
      <dgm:prSet/>
      <dgm:spPr/>
      <dgm:t>
        <a:bodyPr/>
        <a:lstStyle/>
        <a:p>
          <a:endParaRPr lang="en-US" sz="1800"/>
        </a:p>
      </dgm:t>
    </dgm:pt>
    <dgm:pt modelId="{1C1E471B-AF8F-42BE-973A-B5A321D26F40}">
      <dgm:prSet custT="1"/>
      <dgm:spPr/>
      <dgm:t>
        <a:bodyPr/>
        <a:lstStyle/>
        <a:p>
          <a:pPr rtl="0"/>
          <a:r>
            <a:rPr lang="en-US" sz="1400" dirty="0" smtClean="0"/>
            <a:t>Uninstall</a:t>
          </a:r>
          <a:endParaRPr lang="en-US" sz="1400" dirty="0"/>
        </a:p>
      </dgm:t>
    </dgm:pt>
    <dgm:pt modelId="{CD78927C-504F-4A46-A709-9A8C7E58EA0C}" type="parTrans" cxnId="{7B8D9113-B5CC-4629-A5A0-61DFFD9FC05F}">
      <dgm:prSet/>
      <dgm:spPr/>
      <dgm:t>
        <a:bodyPr/>
        <a:lstStyle/>
        <a:p>
          <a:endParaRPr lang="en-US" sz="1800"/>
        </a:p>
      </dgm:t>
    </dgm:pt>
    <dgm:pt modelId="{58A85E1C-54AD-4407-97A7-13CA6AF55E75}" type="sibTrans" cxnId="{7B8D9113-B5CC-4629-A5A0-61DFFD9FC05F}">
      <dgm:prSet/>
      <dgm:spPr/>
      <dgm:t>
        <a:bodyPr/>
        <a:lstStyle/>
        <a:p>
          <a:endParaRPr lang="en-US" sz="1800"/>
        </a:p>
      </dgm:t>
    </dgm:pt>
    <dgm:pt modelId="{B7EA3089-10F2-469B-B6FD-07FCB52922B7}">
      <dgm:prSet custT="1"/>
      <dgm:spPr/>
      <dgm:t>
        <a:bodyPr/>
        <a:lstStyle/>
        <a:p>
          <a:pPr rtl="0"/>
          <a:r>
            <a:rPr lang="en-US" sz="1400" dirty="0" smtClean="0"/>
            <a:t>Update</a:t>
          </a:r>
          <a:endParaRPr lang="en-US" sz="1400" dirty="0"/>
        </a:p>
      </dgm:t>
    </dgm:pt>
    <dgm:pt modelId="{69477524-3797-4DDC-982F-47592621C39F}" type="parTrans" cxnId="{609A0734-E887-47D7-A5B8-5E73B42B9A69}">
      <dgm:prSet/>
      <dgm:spPr/>
      <dgm:t>
        <a:bodyPr/>
        <a:lstStyle/>
        <a:p>
          <a:endParaRPr lang="en-US" sz="1800"/>
        </a:p>
      </dgm:t>
    </dgm:pt>
    <dgm:pt modelId="{0B1AD6BD-B21D-41F2-A657-56D8880B10EA}" type="sibTrans" cxnId="{609A0734-E887-47D7-A5B8-5E73B42B9A69}">
      <dgm:prSet/>
      <dgm:spPr/>
      <dgm:t>
        <a:bodyPr/>
        <a:lstStyle/>
        <a:p>
          <a:endParaRPr lang="en-US" sz="1800"/>
        </a:p>
      </dgm:t>
    </dgm:pt>
    <dgm:pt modelId="{C872B0EA-95DB-46A5-BC71-FD9A808488F6}">
      <dgm:prSet custT="1"/>
      <dgm:spPr/>
      <dgm:t>
        <a:bodyPr/>
        <a:lstStyle/>
        <a:p>
          <a:pPr rtl="0"/>
          <a:r>
            <a:rPr lang="en-US" sz="1400" dirty="0" smtClean="0"/>
            <a:t>Delete</a:t>
          </a:r>
          <a:endParaRPr lang="en-US" sz="1400" dirty="0"/>
        </a:p>
      </dgm:t>
    </dgm:pt>
    <dgm:pt modelId="{A298A72D-B5A0-420F-90E0-61C158771BDC}" type="parTrans" cxnId="{C8CE7883-E5A8-436B-B4E8-EB9FACF4C398}">
      <dgm:prSet/>
      <dgm:spPr/>
      <dgm:t>
        <a:bodyPr/>
        <a:lstStyle/>
        <a:p>
          <a:endParaRPr lang="en-US" sz="1800"/>
        </a:p>
      </dgm:t>
    </dgm:pt>
    <dgm:pt modelId="{946A57CD-A537-4740-B09A-1AF67B9C3C48}" type="sibTrans" cxnId="{C8CE7883-E5A8-436B-B4E8-EB9FACF4C398}">
      <dgm:prSet/>
      <dgm:spPr/>
      <dgm:t>
        <a:bodyPr/>
        <a:lstStyle/>
        <a:p>
          <a:endParaRPr lang="en-US" sz="1800"/>
        </a:p>
      </dgm:t>
    </dgm:pt>
    <dgm:pt modelId="{2C901420-8872-4D5D-AB08-E7036A6BE0E8}">
      <dgm:prSet custT="1"/>
      <dgm:spPr/>
      <dgm:t>
        <a:bodyPr/>
        <a:lstStyle/>
        <a:p>
          <a:pPr rtl="0"/>
          <a:r>
            <a:rPr lang="en-US" sz="1400" dirty="0" err="1" smtClean="0"/>
            <a:t>UnCheckIn</a:t>
          </a:r>
          <a:endParaRPr lang="en-US" sz="1400" dirty="0"/>
        </a:p>
      </dgm:t>
    </dgm:pt>
    <dgm:pt modelId="{3FFF263D-1264-4833-AF3B-F7AB249CF2C8}" type="parTrans" cxnId="{7C8891EE-F72F-4DD8-BA57-F99E8B30CDD5}">
      <dgm:prSet/>
      <dgm:spPr/>
      <dgm:t>
        <a:bodyPr/>
        <a:lstStyle/>
        <a:p>
          <a:endParaRPr lang="en-US" sz="1800"/>
        </a:p>
      </dgm:t>
    </dgm:pt>
    <dgm:pt modelId="{590C184E-59D4-4005-9925-394E19F10966}" type="sibTrans" cxnId="{7C8891EE-F72F-4DD8-BA57-F99E8B30CDD5}">
      <dgm:prSet/>
      <dgm:spPr/>
      <dgm:t>
        <a:bodyPr/>
        <a:lstStyle/>
        <a:p>
          <a:endParaRPr lang="en-US" sz="1800"/>
        </a:p>
      </dgm:t>
    </dgm:pt>
    <dgm:pt modelId="{34AD0DB3-B295-46F0-9FCC-F437247E4714}">
      <dgm:prSet custT="1"/>
      <dgm:spPr/>
      <dgm:t>
        <a:bodyPr/>
        <a:lstStyle/>
        <a:p>
          <a:pPr rtl="0"/>
          <a:r>
            <a:rPr lang="en-US" sz="1400" dirty="0" err="1" smtClean="0"/>
            <a:t>CheckOut</a:t>
          </a:r>
          <a:endParaRPr lang="en-US" sz="1400" dirty="0"/>
        </a:p>
      </dgm:t>
    </dgm:pt>
    <dgm:pt modelId="{24FD8238-93EE-45C0-84AE-B993C223C81A}" type="parTrans" cxnId="{C523AD7D-EBC8-42B5-A9E1-39B1FB59FF9A}">
      <dgm:prSet/>
      <dgm:spPr/>
      <dgm:t>
        <a:bodyPr/>
        <a:lstStyle/>
        <a:p>
          <a:endParaRPr lang="en-US" sz="1800"/>
        </a:p>
      </dgm:t>
    </dgm:pt>
    <dgm:pt modelId="{C5BA78F0-E8A1-4599-87C5-7CB3F2DA4243}" type="sibTrans" cxnId="{C523AD7D-EBC8-42B5-A9E1-39B1FB59FF9A}">
      <dgm:prSet/>
      <dgm:spPr/>
      <dgm:t>
        <a:bodyPr/>
        <a:lstStyle/>
        <a:p>
          <a:endParaRPr lang="en-US" sz="1800"/>
        </a:p>
      </dgm:t>
    </dgm:pt>
    <dgm:pt modelId="{2652FAB7-ABFC-4DF7-AC59-139599826D7D}">
      <dgm:prSet custT="1"/>
      <dgm:spPr/>
      <dgm:t>
        <a:bodyPr/>
        <a:lstStyle/>
        <a:p>
          <a:pPr rtl="0"/>
          <a:r>
            <a:rPr lang="en-US" sz="1400" dirty="0" smtClean="0"/>
            <a:t>Attachment Removed</a:t>
          </a:r>
          <a:endParaRPr lang="en-US" sz="1400" dirty="0"/>
        </a:p>
      </dgm:t>
    </dgm:pt>
    <dgm:pt modelId="{83E1E9D4-6169-493F-BD63-5291A7830CE1}" type="parTrans" cxnId="{0837E78C-0F17-4CB4-8FE7-A6DF7CA5497F}">
      <dgm:prSet/>
      <dgm:spPr/>
      <dgm:t>
        <a:bodyPr/>
        <a:lstStyle/>
        <a:p>
          <a:endParaRPr lang="en-US" sz="1800"/>
        </a:p>
      </dgm:t>
    </dgm:pt>
    <dgm:pt modelId="{149E790B-D91B-454F-A00A-94DF0416C353}" type="sibTrans" cxnId="{0837E78C-0F17-4CB4-8FE7-A6DF7CA5497F}">
      <dgm:prSet/>
      <dgm:spPr/>
      <dgm:t>
        <a:bodyPr/>
        <a:lstStyle/>
        <a:p>
          <a:endParaRPr lang="en-US" sz="1800"/>
        </a:p>
      </dgm:t>
    </dgm:pt>
    <dgm:pt modelId="{0D7DED06-6835-470E-9B5F-14718CE7AB74}">
      <dgm:prSet custT="1"/>
      <dgm:spPr/>
      <dgm:t>
        <a:bodyPr/>
        <a:lstStyle/>
        <a:p>
          <a:pPr rtl="0"/>
          <a:r>
            <a:rPr lang="en-US" sz="1400" dirty="0" smtClean="0"/>
            <a:t>File Converted</a:t>
          </a:r>
          <a:endParaRPr lang="en-US" sz="1400" dirty="0"/>
        </a:p>
      </dgm:t>
    </dgm:pt>
    <dgm:pt modelId="{A923E2E4-127D-44BA-9428-4278A126EE14}" type="parTrans" cxnId="{8EF5FCCC-5B0D-408B-AA53-05A90EF2B97C}">
      <dgm:prSet/>
      <dgm:spPr/>
      <dgm:t>
        <a:bodyPr/>
        <a:lstStyle/>
        <a:p>
          <a:endParaRPr lang="en-US" sz="1800"/>
        </a:p>
      </dgm:t>
    </dgm:pt>
    <dgm:pt modelId="{9EBC538B-141B-43D2-B0CD-09AE6BB205C9}" type="sibTrans" cxnId="{8EF5FCCC-5B0D-408B-AA53-05A90EF2B97C}">
      <dgm:prSet/>
      <dgm:spPr/>
      <dgm:t>
        <a:bodyPr/>
        <a:lstStyle/>
        <a:p>
          <a:endParaRPr lang="en-US" sz="1800"/>
        </a:p>
      </dgm:t>
    </dgm:pt>
    <dgm:pt modelId="{5150CBCF-D76C-4DE3-9D3A-F73B72A2FAD9}">
      <dgm:prSet custT="1"/>
      <dgm:spPr/>
      <dgm:t>
        <a:bodyPr/>
        <a:lstStyle/>
        <a:p>
          <a:r>
            <a:rPr lang="en-US" sz="1800" dirty="0" smtClean="0"/>
            <a:t>List</a:t>
          </a:r>
          <a:endParaRPr lang="en-US" sz="1800" dirty="0"/>
        </a:p>
      </dgm:t>
    </dgm:pt>
    <dgm:pt modelId="{D26699AD-F8FC-488E-978F-A064B16F1927}" type="parTrans" cxnId="{B1058AC0-C3A4-4C5E-8625-9D4D28C787D2}">
      <dgm:prSet/>
      <dgm:spPr/>
      <dgm:t>
        <a:bodyPr/>
        <a:lstStyle/>
        <a:p>
          <a:endParaRPr lang="en-US" sz="1800"/>
        </a:p>
      </dgm:t>
    </dgm:pt>
    <dgm:pt modelId="{C546F400-53AA-4747-8DC0-2E9A6B901B7C}" type="sibTrans" cxnId="{B1058AC0-C3A4-4C5E-8625-9D4D28C787D2}">
      <dgm:prSet/>
      <dgm:spPr/>
      <dgm:t>
        <a:bodyPr/>
        <a:lstStyle/>
        <a:p>
          <a:endParaRPr lang="en-US" sz="1800"/>
        </a:p>
      </dgm:t>
    </dgm:pt>
    <dgm:pt modelId="{BD0953C1-F169-4727-9BFC-2C1E25CA6E1A}">
      <dgm:prSet custT="1"/>
      <dgm:spPr/>
      <dgm:t>
        <a:bodyPr/>
        <a:lstStyle/>
        <a:p>
          <a:pPr rtl="0"/>
          <a:r>
            <a:rPr lang="en-US" sz="1400" dirty="0" smtClean="0"/>
            <a:t>Update</a:t>
          </a:r>
          <a:endParaRPr lang="en-US" sz="1400" dirty="0"/>
        </a:p>
      </dgm:t>
    </dgm:pt>
    <dgm:pt modelId="{9999D794-9FCE-40CA-A5F2-7B6326A6BE33}" type="parTrans" cxnId="{4B3683EA-970E-4562-B8CD-AC9523DE79BE}">
      <dgm:prSet/>
      <dgm:spPr/>
      <dgm:t>
        <a:bodyPr/>
        <a:lstStyle/>
        <a:p>
          <a:endParaRPr lang="en-US" sz="1800"/>
        </a:p>
      </dgm:t>
    </dgm:pt>
    <dgm:pt modelId="{B44D153E-110F-4B65-B324-3DE1FD0814A8}" type="sibTrans" cxnId="{4B3683EA-970E-4562-B8CD-AC9523DE79BE}">
      <dgm:prSet/>
      <dgm:spPr/>
      <dgm:t>
        <a:bodyPr/>
        <a:lstStyle/>
        <a:p>
          <a:endParaRPr lang="en-US" sz="1800"/>
        </a:p>
      </dgm:t>
    </dgm:pt>
    <dgm:pt modelId="{068CF55A-A25D-4F07-87D0-52FAEE9AA24F}" type="pres">
      <dgm:prSet presAssocID="{F726E412-64AE-4729-BBFD-83B9A30A594C}" presName="Name0" presStyleCnt="0">
        <dgm:presLayoutVars>
          <dgm:dir/>
          <dgm:animLvl val="lvl"/>
          <dgm:resizeHandles val="exact"/>
        </dgm:presLayoutVars>
      </dgm:prSet>
      <dgm:spPr/>
      <dgm:t>
        <a:bodyPr/>
        <a:lstStyle/>
        <a:p>
          <a:endParaRPr lang="en-US"/>
        </a:p>
      </dgm:t>
    </dgm:pt>
    <dgm:pt modelId="{D3E7D492-921E-487E-8F17-BD370CD5907A}" type="pres">
      <dgm:prSet presAssocID="{D59687D9-CE11-4E0D-9BE2-855569157306}" presName="composite" presStyleCnt="0"/>
      <dgm:spPr/>
    </dgm:pt>
    <dgm:pt modelId="{3E9C3DF3-AFD9-4BBC-9D8A-018CA9CAFEB2}" type="pres">
      <dgm:prSet presAssocID="{D59687D9-CE11-4E0D-9BE2-855569157306}" presName="parTx" presStyleLbl="alignNode1" presStyleIdx="0" presStyleCnt="5">
        <dgm:presLayoutVars>
          <dgm:chMax val="0"/>
          <dgm:chPref val="0"/>
          <dgm:bulletEnabled val="1"/>
        </dgm:presLayoutVars>
      </dgm:prSet>
      <dgm:spPr/>
      <dgm:t>
        <a:bodyPr/>
        <a:lstStyle/>
        <a:p>
          <a:endParaRPr lang="en-US"/>
        </a:p>
      </dgm:t>
    </dgm:pt>
    <dgm:pt modelId="{1199F10A-7090-4887-82F6-26E47BF2C831}" type="pres">
      <dgm:prSet presAssocID="{D59687D9-CE11-4E0D-9BE2-855569157306}" presName="desTx" presStyleLbl="alignAccFollowNode1" presStyleIdx="0" presStyleCnt="5">
        <dgm:presLayoutVars>
          <dgm:bulletEnabled val="1"/>
        </dgm:presLayoutVars>
      </dgm:prSet>
      <dgm:spPr/>
      <dgm:t>
        <a:bodyPr/>
        <a:lstStyle/>
        <a:p>
          <a:endParaRPr lang="en-US"/>
        </a:p>
      </dgm:t>
    </dgm:pt>
    <dgm:pt modelId="{C1799E76-6842-4EA4-BDF8-6DBD68549D57}" type="pres">
      <dgm:prSet presAssocID="{8766BFFC-75C9-4F1F-BA96-8BC79B165FB9}" presName="space" presStyleCnt="0"/>
      <dgm:spPr/>
    </dgm:pt>
    <dgm:pt modelId="{D3465733-09BC-4269-B3C8-D4621FAA5546}" type="pres">
      <dgm:prSet presAssocID="{5150CBCF-D76C-4DE3-9D3A-F73B72A2FAD9}" presName="composite" presStyleCnt="0"/>
      <dgm:spPr/>
    </dgm:pt>
    <dgm:pt modelId="{A54E1ABA-ADCE-45C0-9B60-E0C25F83472C}" type="pres">
      <dgm:prSet presAssocID="{5150CBCF-D76C-4DE3-9D3A-F73B72A2FAD9}" presName="parTx" presStyleLbl="alignNode1" presStyleIdx="1" presStyleCnt="5">
        <dgm:presLayoutVars>
          <dgm:chMax val="0"/>
          <dgm:chPref val="0"/>
          <dgm:bulletEnabled val="1"/>
        </dgm:presLayoutVars>
      </dgm:prSet>
      <dgm:spPr/>
      <dgm:t>
        <a:bodyPr/>
        <a:lstStyle/>
        <a:p>
          <a:endParaRPr lang="en-US"/>
        </a:p>
      </dgm:t>
    </dgm:pt>
    <dgm:pt modelId="{6B802761-F8ED-4C44-9412-E3B0344376D9}" type="pres">
      <dgm:prSet presAssocID="{5150CBCF-D76C-4DE3-9D3A-F73B72A2FAD9}" presName="desTx" presStyleLbl="alignAccFollowNode1" presStyleIdx="1" presStyleCnt="5">
        <dgm:presLayoutVars>
          <dgm:bulletEnabled val="1"/>
        </dgm:presLayoutVars>
      </dgm:prSet>
      <dgm:spPr/>
      <dgm:t>
        <a:bodyPr/>
        <a:lstStyle/>
        <a:p>
          <a:endParaRPr lang="en-US"/>
        </a:p>
      </dgm:t>
    </dgm:pt>
    <dgm:pt modelId="{FC593DF6-7BBA-4353-9AF3-CB2AA022D88A}" type="pres">
      <dgm:prSet presAssocID="{C546F400-53AA-4747-8DC0-2E9A6B901B7C}" presName="space" presStyleCnt="0"/>
      <dgm:spPr/>
    </dgm:pt>
    <dgm:pt modelId="{4A57826C-5D15-4AA8-A422-B189A444B777}" type="pres">
      <dgm:prSet presAssocID="{17E1EF0A-37AB-4BA7-8B6F-D338F0AEE882}" presName="composite" presStyleCnt="0"/>
      <dgm:spPr/>
    </dgm:pt>
    <dgm:pt modelId="{22A172EA-9823-4AEA-94BD-7E0B3FA36AF0}" type="pres">
      <dgm:prSet presAssocID="{17E1EF0A-37AB-4BA7-8B6F-D338F0AEE882}" presName="parTx" presStyleLbl="alignNode1" presStyleIdx="2" presStyleCnt="5">
        <dgm:presLayoutVars>
          <dgm:chMax val="0"/>
          <dgm:chPref val="0"/>
          <dgm:bulletEnabled val="1"/>
        </dgm:presLayoutVars>
      </dgm:prSet>
      <dgm:spPr/>
      <dgm:t>
        <a:bodyPr/>
        <a:lstStyle/>
        <a:p>
          <a:endParaRPr lang="en-US"/>
        </a:p>
      </dgm:t>
    </dgm:pt>
    <dgm:pt modelId="{5B02D022-2298-4BF5-BA1F-EF574C6AAE74}" type="pres">
      <dgm:prSet presAssocID="{17E1EF0A-37AB-4BA7-8B6F-D338F0AEE882}" presName="desTx" presStyleLbl="alignAccFollowNode1" presStyleIdx="2" presStyleCnt="5">
        <dgm:presLayoutVars>
          <dgm:bulletEnabled val="1"/>
        </dgm:presLayoutVars>
      </dgm:prSet>
      <dgm:spPr/>
      <dgm:t>
        <a:bodyPr/>
        <a:lstStyle/>
        <a:p>
          <a:endParaRPr lang="en-US"/>
        </a:p>
      </dgm:t>
    </dgm:pt>
    <dgm:pt modelId="{171E2A57-4C1F-4DE2-A32C-75197796F760}" type="pres">
      <dgm:prSet presAssocID="{CFAFFDD9-5FC7-4243-8485-7733FFDF4E98}" presName="space" presStyleCnt="0"/>
      <dgm:spPr/>
    </dgm:pt>
    <dgm:pt modelId="{0E24511C-167D-4C2C-9E79-02021A87958D}" type="pres">
      <dgm:prSet presAssocID="{9C3255C8-C65A-4BA6-AA87-68D9C604EC9C}" presName="composite" presStyleCnt="0"/>
      <dgm:spPr/>
    </dgm:pt>
    <dgm:pt modelId="{8BC533CA-AE8E-43F0-B88E-F8395159AB24}" type="pres">
      <dgm:prSet presAssocID="{9C3255C8-C65A-4BA6-AA87-68D9C604EC9C}" presName="parTx" presStyleLbl="alignNode1" presStyleIdx="3" presStyleCnt="5">
        <dgm:presLayoutVars>
          <dgm:chMax val="0"/>
          <dgm:chPref val="0"/>
          <dgm:bulletEnabled val="1"/>
        </dgm:presLayoutVars>
      </dgm:prSet>
      <dgm:spPr/>
      <dgm:t>
        <a:bodyPr/>
        <a:lstStyle/>
        <a:p>
          <a:endParaRPr lang="en-US"/>
        </a:p>
      </dgm:t>
    </dgm:pt>
    <dgm:pt modelId="{E80EF130-42AA-4400-9983-9542FB7ECFFC}" type="pres">
      <dgm:prSet presAssocID="{9C3255C8-C65A-4BA6-AA87-68D9C604EC9C}" presName="desTx" presStyleLbl="alignAccFollowNode1" presStyleIdx="3" presStyleCnt="5">
        <dgm:presLayoutVars>
          <dgm:bulletEnabled val="1"/>
        </dgm:presLayoutVars>
      </dgm:prSet>
      <dgm:spPr/>
      <dgm:t>
        <a:bodyPr/>
        <a:lstStyle/>
        <a:p>
          <a:endParaRPr lang="en-US"/>
        </a:p>
      </dgm:t>
    </dgm:pt>
    <dgm:pt modelId="{0D588C4B-9B61-44A1-8606-6FA49F34C45D}" type="pres">
      <dgm:prSet presAssocID="{8D25BA6A-2EB8-432B-AF35-F23CD31EED63}" presName="space" presStyleCnt="0"/>
      <dgm:spPr/>
    </dgm:pt>
    <dgm:pt modelId="{AE225541-7F1C-42C9-A56E-5E92A647C08B}" type="pres">
      <dgm:prSet presAssocID="{F0F05526-8860-436C-B041-6B8E3F8B73E8}" presName="composite" presStyleCnt="0"/>
      <dgm:spPr/>
    </dgm:pt>
    <dgm:pt modelId="{C70E2108-9B05-45DB-A6A5-7AF874C2DA56}" type="pres">
      <dgm:prSet presAssocID="{F0F05526-8860-436C-B041-6B8E3F8B73E8}" presName="parTx" presStyleLbl="alignNode1" presStyleIdx="4" presStyleCnt="5">
        <dgm:presLayoutVars>
          <dgm:chMax val="0"/>
          <dgm:chPref val="0"/>
          <dgm:bulletEnabled val="1"/>
        </dgm:presLayoutVars>
      </dgm:prSet>
      <dgm:spPr/>
      <dgm:t>
        <a:bodyPr/>
        <a:lstStyle/>
        <a:p>
          <a:endParaRPr lang="en-US"/>
        </a:p>
      </dgm:t>
    </dgm:pt>
    <dgm:pt modelId="{757AC681-CDA2-4197-BDAE-411CD642BC68}" type="pres">
      <dgm:prSet presAssocID="{F0F05526-8860-436C-B041-6B8E3F8B73E8}" presName="desTx" presStyleLbl="alignAccFollowNode1" presStyleIdx="4" presStyleCnt="5" custScaleY="100000">
        <dgm:presLayoutVars>
          <dgm:bulletEnabled val="1"/>
        </dgm:presLayoutVars>
      </dgm:prSet>
      <dgm:spPr/>
      <dgm:t>
        <a:bodyPr/>
        <a:lstStyle/>
        <a:p>
          <a:endParaRPr lang="en-US"/>
        </a:p>
      </dgm:t>
    </dgm:pt>
  </dgm:ptLst>
  <dgm:cxnLst>
    <dgm:cxn modelId="{6810192C-AAC4-49CF-BE06-1E96566A2709}" srcId="{17E1EF0A-37AB-4BA7-8B6F-D338F0AEE882}" destId="{302B36D4-8403-4C35-8E5C-6051EFD3CD94}" srcOrd="0" destOrd="0" parTransId="{C9E598B5-56CF-472F-8B3D-8A7F84831BD8}" sibTransId="{7A981E79-6FCD-4082-B938-C464334C8431}"/>
    <dgm:cxn modelId="{8CF2E616-0A8B-492A-A399-0DBEA0139611}" srcId="{9C3255C8-C65A-4BA6-AA87-68D9C604EC9C}" destId="{DD0330CD-C68E-4E60-9DDE-88A77816EF21}" srcOrd="1" destOrd="0" parTransId="{8BE49131-870D-432B-98FC-C4B2D2D79F6A}" sibTransId="{42CF9D7C-4894-486B-B83A-A2B29ED86AEE}"/>
    <dgm:cxn modelId="{467EFE2E-B3B7-4BE3-81CE-DC7FA861C45B}" type="presOf" srcId="{2652FAB7-ABFC-4DF7-AC59-139599826D7D}" destId="{E80EF130-42AA-4400-9983-9542FB7ECFFC}" srcOrd="0" destOrd="8" presId="urn:microsoft.com/office/officeart/2005/8/layout/hList1"/>
    <dgm:cxn modelId="{4ED8E400-0955-49E4-861F-D2F12DB4DB5A}" type="presOf" srcId="{11F00279-908B-4C44-A28B-DB26ADCA53A5}" destId="{1199F10A-7090-4887-82F6-26E47BF2C831}" srcOrd="0" destOrd="0" presId="urn:microsoft.com/office/officeart/2005/8/layout/hList1"/>
    <dgm:cxn modelId="{7B8D9113-B5CC-4629-A5A0-61DFFD9FC05F}" srcId="{F0F05526-8860-436C-B041-6B8E3F8B73E8}" destId="{1C1E471B-AF8F-42BE-973A-B5A321D26F40}" srcOrd="2" destOrd="0" parTransId="{CD78927C-504F-4A46-A709-9A8C7E58EA0C}" sibTransId="{58A85E1C-54AD-4407-97A7-13CA6AF55E75}"/>
    <dgm:cxn modelId="{901B90C3-34EE-4DE8-BCD1-AF1061DB1758}" type="presOf" srcId="{0794E14F-F43F-4C70-BFED-012E5A5B509A}" destId="{757AC681-CDA2-4197-BDAE-411CD642BC68}" srcOrd="0" destOrd="0" presId="urn:microsoft.com/office/officeart/2005/8/layout/hList1"/>
    <dgm:cxn modelId="{FC509570-795C-4751-84F0-CCB9D65094C8}" type="presOf" srcId="{3A4B8A22-A08E-44C9-85D7-EC8AA98D90D4}" destId="{E80EF130-42AA-4400-9983-9542FB7ECFFC}" srcOrd="0" destOrd="4" presId="urn:microsoft.com/office/officeart/2005/8/layout/hList1"/>
    <dgm:cxn modelId="{7C8891EE-F72F-4DD8-BA57-F99E8B30CDD5}" srcId="{9C3255C8-C65A-4BA6-AA87-68D9C604EC9C}" destId="{2C901420-8872-4D5D-AB08-E7036A6BE0E8}" srcOrd="5" destOrd="0" parTransId="{3FFF263D-1264-4833-AF3B-F7AB249CF2C8}" sibTransId="{590C184E-59D4-4005-9925-394E19F10966}"/>
    <dgm:cxn modelId="{ACA500B6-5DAE-4AA5-8DB4-3BEC986A1E6F}" type="presOf" srcId="{F726E412-64AE-4729-BBFD-83B9A30A594C}" destId="{068CF55A-A25D-4F07-87D0-52FAEE9AA24F}" srcOrd="0" destOrd="0" presId="urn:microsoft.com/office/officeart/2005/8/layout/hList1"/>
    <dgm:cxn modelId="{0837E78C-0F17-4CB4-8FE7-A6DF7CA5497F}" srcId="{9C3255C8-C65A-4BA6-AA87-68D9C604EC9C}" destId="{2652FAB7-ABFC-4DF7-AC59-139599826D7D}" srcOrd="8" destOrd="0" parTransId="{83E1E9D4-6169-493F-BD63-5291A7830CE1}" sibTransId="{149E790B-D91B-454F-A00A-94DF0416C353}"/>
    <dgm:cxn modelId="{153D3F61-05F5-4650-885E-B3E313793836}" type="presOf" srcId="{611D454E-13D6-412A-AD31-FF8EF34884D1}" destId="{E80EF130-42AA-4400-9983-9542FB7ECFFC}" srcOrd="0" destOrd="7" presId="urn:microsoft.com/office/officeart/2005/8/layout/hList1"/>
    <dgm:cxn modelId="{65A56CB0-FDCD-4281-8954-65E30D700F8C}" type="presOf" srcId="{E81D3744-5B02-40AC-A55D-3F5C5CC4B7C0}" destId="{E80EF130-42AA-4400-9983-9542FB7ECFFC}" srcOrd="0" destOrd="3" presId="urn:microsoft.com/office/officeart/2005/8/layout/hList1"/>
    <dgm:cxn modelId="{9E53B791-8004-41DB-B65D-5730931E4D9A}" type="presOf" srcId="{B9BEF6DE-ABBA-47D0-A14A-CA5517D640F7}" destId="{6B802761-F8ED-4C44-9412-E3B0344376D9}" srcOrd="0" destOrd="0" presId="urn:microsoft.com/office/officeart/2005/8/layout/hList1"/>
    <dgm:cxn modelId="{56BC11BB-516D-48CE-96B5-CBD5A5595F6B}" type="presOf" srcId="{D59687D9-CE11-4E0D-9BE2-855569157306}" destId="{3E9C3DF3-AFD9-4BBC-9D8A-018CA9CAFEB2}" srcOrd="0" destOrd="0" presId="urn:microsoft.com/office/officeart/2005/8/layout/hList1"/>
    <dgm:cxn modelId="{B1058AC0-C3A4-4C5E-8625-9D4D28C787D2}" srcId="{F726E412-64AE-4729-BBFD-83B9A30A594C}" destId="{5150CBCF-D76C-4DE3-9D3A-F73B72A2FAD9}" srcOrd="1" destOrd="0" parTransId="{D26699AD-F8FC-488E-978F-A064B16F1927}" sibTransId="{C546F400-53AA-4747-8DC0-2E9A6B901B7C}"/>
    <dgm:cxn modelId="{627D42F7-CF99-40DD-A405-CC74E251448D}" type="presOf" srcId="{5150CBCF-D76C-4DE3-9D3A-F73B72A2FAD9}" destId="{A54E1ABA-ADCE-45C0-9B60-E0C25F83472C}" srcOrd="0" destOrd="0" presId="urn:microsoft.com/office/officeart/2005/8/layout/hList1"/>
    <dgm:cxn modelId="{C3708F23-21B7-43D3-AEE6-EFF183D788A1}" srcId="{9C3255C8-C65A-4BA6-AA87-68D9C604EC9C}" destId="{78350F3F-FA55-4096-AB74-EC90F35020C4}" srcOrd="2" destOrd="0" parTransId="{348D80A8-65BF-4F0A-8326-595DED3AFD05}" sibTransId="{C0292D78-194E-4FE7-AAFC-43EC521BE95E}"/>
    <dgm:cxn modelId="{AA2FF367-06C6-4BF9-B1C4-286C43AD8186}" srcId="{F0F05526-8860-436C-B041-6B8E3F8B73E8}" destId="{0794E14F-F43F-4C70-BFED-012E5A5B509A}" srcOrd="0" destOrd="0" parTransId="{3472727E-C634-4367-A6C3-685FCECF8EEF}" sibTransId="{7098E6ED-0DD9-4FB3-A50C-AB86CCB7E8C2}"/>
    <dgm:cxn modelId="{9BBB7E01-DDF7-45F7-9A93-B1F5217302F5}" srcId="{9C3255C8-C65A-4BA6-AA87-68D9C604EC9C}" destId="{EA4B4F24-11C0-4848-9F7F-D42643B69AF8}" srcOrd="9" destOrd="0" parTransId="{2CF6FD80-B914-45C4-8709-35DE16A616C7}" sibTransId="{E3D50A6C-53D3-42CA-B45A-233746833762}"/>
    <dgm:cxn modelId="{8EF5FCCC-5B0D-408B-AA53-05A90EF2B97C}" srcId="{9C3255C8-C65A-4BA6-AA87-68D9C604EC9C}" destId="{0D7DED06-6835-470E-9B5F-14718CE7AB74}" srcOrd="10" destOrd="0" parTransId="{A923E2E4-127D-44BA-9428-4278A126EE14}" sibTransId="{9EBC538B-141B-43D2-B0CD-09AE6BB205C9}"/>
    <dgm:cxn modelId="{99D8C890-CCB3-4E22-A1FC-6C06DF18B8D1}" type="presOf" srcId="{B7EA3089-10F2-469B-B6FD-07FCB52922B7}" destId="{5B02D022-2298-4BF5-BA1F-EF574C6AAE74}" srcOrd="0" destOrd="1" presId="urn:microsoft.com/office/officeart/2005/8/layout/hList1"/>
    <dgm:cxn modelId="{D8DC30BE-ECB3-45DD-91FF-CF42FDFD7DCC}" type="presOf" srcId="{BD0953C1-F169-4727-9BFC-2C1E25CA6E1A}" destId="{757AC681-CDA2-4197-BDAE-411CD642BC68}" srcOrd="0" destOrd="1" presId="urn:microsoft.com/office/officeart/2005/8/layout/hList1"/>
    <dgm:cxn modelId="{FC317E86-755A-470E-8F34-031557B39836}" type="presOf" srcId="{C872B0EA-95DB-46A5-BC71-FD9A808488F6}" destId="{5B02D022-2298-4BF5-BA1F-EF574C6AAE74}" srcOrd="0" destOrd="2" presId="urn:microsoft.com/office/officeart/2005/8/layout/hList1"/>
    <dgm:cxn modelId="{4B3683EA-970E-4562-B8CD-AC9523DE79BE}" srcId="{F0F05526-8860-436C-B041-6B8E3F8B73E8}" destId="{BD0953C1-F169-4727-9BFC-2C1E25CA6E1A}" srcOrd="1" destOrd="0" parTransId="{9999D794-9FCE-40CA-A5F2-7B6326A6BE33}" sibTransId="{B44D153E-110F-4B65-B324-3DE1FD0814A8}"/>
    <dgm:cxn modelId="{3193DA4C-3EBA-453E-827E-D56B64FBC863}" srcId="{9C3255C8-C65A-4BA6-AA87-68D9C604EC9C}" destId="{E81D3744-5B02-40AC-A55D-3F5C5CC4B7C0}" srcOrd="3" destOrd="0" parTransId="{33357D2D-FB76-4D07-AEFF-7D6158BA8808}" sibTransId="{4A209FF3-3090-452C-93B7-D4250D21259F}"/>
    <dgm:cxn modelId="{48B5DD3B-6724-44C6-B4EF-F11B9C06B862}" type="presOf" srcId="{0D7DED06-6835-470E-9B5F-14718CE7AB74}" destId="{E80EF130-42AA-4400-9983-9542FB7ECFFC}" srcOrd="0" destOrd="10" presId="urn:microsoft.com/office/officeart/2005/8/layout/hList1"/>
    <dgm:cxn modelId="{C8CE7883-E5A8-436B-B4E8-EB9FACF4C398}" srcId="{17E1EF0A-37AB-4BA7-8B6F-D338F0AEE882}" destId="{C872B0EA-95DB-46A5-BC71-FD9A808488F6}" srcOrd="2" destOrd="0" parTransId="{A298A72D-B5A0-420F-90E0-61C158771BDC}" sibTransId="{946A57CD-A537-4740-B09A-1AF67B9C3C48}"/>
    <dgm:cxn modelId="{6ABEBCC8-9105-4D9F-8178-36D22B1B8D8B}" srcId="{9C3255C8-C65A-4BA6-AA87-68D9C604EC9C}" destId="{611D454E-13D6-412A-AD31-FF8EF34884D1}" srcOrd="7" destOrd="0" parTransId="{C225CD76-ED3D-4A3D-9590-0E94EAA911C8}" sibTransId="{FD2B1612-F750-4AA2-B3F7-A6F25AF24478}"/>
    <dgm:cxn modelId="{373CB089-3CA3-4E76-B434-5F8982DF8C78}" srcId="{5150CBCF-D76C-4DE3-9D3A-F73B72A2FAD9}" destId="{B9BEF6DE-ABBA-47D0-A14A-CA5517D640F7}" srcOrd="0" destOrd="0" parTransId="{6AA4C366-97DF-4A2A-B42E-09314EF6A3E8}" sibTransId="{90105C0F-0C1E-4034-8343-9D958FD3083B}"/>
    <dgm:cxn modelId="{C2F7177B-1571-44E8-8DCF-A178EFD554B2}" type="presOf" srcId="{F0F05526-8860-436C-B041-6B8E3F8B73E8}" destId="{C70E2108-9B05-45DB-A6A5-7AF874C2DA56}" srcOrd="0" destOrd="0" presId="urn:microsoft.com/office/officeart/2005/8/layout/hList1"/>
    <dgm:cxn modelId="{83C8F149-1727-418B-9060-A53DFA2F19B0}" srcId="{D59687D9-CE11-4E0D-9BE2-855569157306}" destId="{A859F113-BAD0-4588-A20E-E4FB8B663A68}" srcOrd="2" destOrd="0" parTransId="{A0DE0E1C-1425-41BB-A629-FB4FF11D2ACC}" sibTransId="{6744BC35-8A23-49F8-AA7D-3A8367A15953}"/>
    <dgm:cxn modelId="{3F244606-A3E3-459F-8B38-589A4FCF7CD8}" type="presOf" srcId="{1C1E471B-AF8F-42BE-973A-B5A321D26F40}" destId="{757AC681-CDA2-4197-BDAE-411CD642BC68}" srcOrd="0" destOrd="2" presId="urn:microsoft.com/office/officeart/2005/8/layout/hList1"/>
    <dgm:cxn modelId="{DC6919F6-F340-4432-9651-75808A8987F9}" type="presOf" srcId="{0CD91BAC-0E1C-4A9B-BD2B-4157ACCC2D5C}" destId="{6B802761-F8ED-4C44-9412-E3B0344376D9}" srcOrd="0" destOrd="1" presId="urn:microsoft.com/office/officeart/2005/8/layout/hList1"/>
    <dgm:cxn modelId="{D6E9BE3E-FD53-411C-B82F-FE9E1CA2AFDC}" type="presOf" srcId="{EA4B4F24-11C0-4848-9F7F-D42643B69AF8}" destId="{E80EF130-42AA-4400-9983-9542FB7ECFFC}" srcOrd="0" destOrd="9" presId="urn:microsoft.com/office/officeart/2005/8/layout/hList1"/>
    <dgm:cxn modelId="{1A469421-0E7E-4563-A339-52166FC39130}" type="presOf" srcId="{7E720C00-1BF5-4B7C-BC00-9F9CE3BF9E4D}" destId="{1199F10A-7090-4887-82F6-26E47BF2C831}" srcOrd="0" destOrd="1" presId="urn:microsoft.com/office/officeart/2005/8/layout/hList1"/>
    <dgm:cxn modelId="{F3B20F65-77DC-4F3C-A851-ED16A136694D}" type="presOf" srcId="{A859F113-BAD0-4588-A20E-E4FB8B663A68}" destId="{1199F10A-7090-4887-82F6-26E47BF2C831}" srcOrd="0" destOrd="2" presId="urn:microsoft.com/office/officeart/2005/8/layout/hList1"/>
    <dgm:cxn modelId="{AE8D3275-7EF9-4D5E-9B49-669A17CEFDBE}" type="presOf" srcId="{DD0330CD-C68E-4E60-9DDE-88A77816EF21}" destId="{E80EF130-42AA-4400-9983-9542FB7ECFFC}" srcOrd="0" destOrd="1" presId="urn:microsoft.com/office/officeart/2005/8/layout/hList1"/>
    <dgm:cxn modelId="{0FCA7857-B369-4BA9-A3AA-02E5077780D1}" type="presOf" srcId="{302B36D4-8403-4C35-8E5C-6051EFD3CD94}" destId="{5B02D022-2298-4BF5-BA1F-EF574C6AAE74}" srcOrd="0" destOrd="0" presId="urn:microsoft.com/office/officeart/2005/8/layout/hList1"/>
    <dgm:cxn modelId="{B2F518D4-09A6-493D-9899-257AC8EE47D1}" type="presOf" srcId="{8F14C770-9AFA-461C-A227-CFC20972CBBD}" destId="{E80EF130-42AA-4400-9983-9542FB7ECFFC}" srcOrd="0" destOrd="0" presId="urn:microsoft.com/office/officeart/2005/8/layout/hList1"/>
    <dgm:cxn modelId="{C523AD7D-EBC8-42B5-A9E1-39B1FB59FF9A}" srcId="{9C3255C8-C65A-4BA6-AA87-68D9C604EC9C}" destId="{34AD0DB3-B295-46F0-9FCC-F437247E4714}" srcOrd="6" destOrd="0" parTransId="{24FD8238-93EE-45C0-84AE-B993C223C81A}" sibTransId="{C5BA78F0-E8A1-4599-87C5-7CB3F2DA4243}"/>
    <dgm:cxn modelId="{075FF8AF-1A9F-4D86-80BD-CCC1BFD73E1A}" type="presOf" srcId="{34AD0DB3-B295-46F0-9FCC-F437247E4714}" destId="{E80EF130-42AA-4400-9983-9542FB7ECFFC}" srcOrd="0" destOrd="6" presId="urn:microsoft.com/office/officeart/2005/8/layout/hList1"/>
    <dgm:cxn modelId="{60976E4D-096B-4899-9E16-85150D410029}" type="presOf" srcId="{78350F3F-FA55-4096-AB74-EC90F35020C4}" destId="{E80EF130-42AA-4400-9983-9542FB7ECFFC}" srcOrd="0" destOrd="2" presId="urn:microsoft.com/office/officeart/2005/8/layout/hList1"/>
    <dgm:cxn modelId="{8C0C0AE6-F886-4FF7-A1CF-869F4E4F322A}" srcId="{5150CBCF-D76C-4DE3-9D3A-F73B72A2FAD9}" destId="{0CD91BAC-0E1C-4A9B-BD2B-4157ACCC2D5C}" srcOrd="1" destOrd="0" parTransId="{3D57240E-8E4E-48A1-B947-35B5EB4FB8EC}" sibTransId="{86016DF1-E4C8-4043-80F7-0F33EBA4C04C}"/>
    <dgm:cxn modelId="{4894A9A8-77BE-4DA3-9D7D-8A0EFE8E3B26}" type="presOf" srcId="{9C3255C8-C65A-4BA6-AA87-68D9C604EC9C}" destId="{8BC533CA-AE8E-43F0-B88E-F8395159AB24}" srcOrd="0" destOrd="0" presId="urn:microsoft.com/office/officeart/2005/8/layout/hList1"/>
    <dgm:cxn modelId="{E5CDED89-74F4-4A1E-9F08-9C94C74C91CB}" srcId="{D59687D9-CE11-4E0D-9BE2-855569157306}" destId="{7E720C00-1BF5-4B7C-BC00-9F9CE3BF9E4D}" srcOrd="1" destOrd="0" parTransId="{900BADDC-202A-4363-A51A-DC4C023AE579}" sibTransId="{CC8CD0B2-BA8E-4BBD-B0ED-B2E060D182E7}"/>
    <dgm:cxn modelId="{2CA2D627-2ED8-4A4C-8821-ACAF6E5F25A7}" srcId="{9C3255C8-C65A-4BA6-AA87-68D9C604EC9C}" destId="{3A4B8A22-A08E-44C9-85D7-EC8AA98D90D4}" srcOrd="4" destOrd="0" parTransId="{36AC6C05-951E-42E8-9039-0B974E12E4A0}" sibTransId="{B016DC86-4D56-4544-A71F-184C1F19DB60}"/>
    <dgm:cxn modelId="{44CCC172-00A0-445E-8637-648F7289F1B8}" srcId="{F726E412-64AE-4729-BBFD-83B9A30A594C}" destId="{D59687D9-CE11-4E0D-9BE2-855569157306}" srcOrd="0" destOrd="0" parTransId="{195787A8-8D72-455F-9F03-EE9AF5D9218F}" sibTransId="{8766BFFC-75C9-4F1F-BA96-8BC79B165FB9}"/>
    <dgm:cxn modelId="{A60EBD30-D7D2-41BE-862C-2A5FABE20EBD}" srcId="{F726E412-64AE-4729-BBFD-83B9A30A594C}" destId="{F0F05526-8860-436C-B041-6B8E3F8B73E8}" srcOrd="4" destOrd="0" parTransId="{918CCE58-0B7F-4B0A-B673-A8C83DA5F5F6}" sibTransId="{8548523A-C340-415B-8201-DE6A37BD2442}"/>
    <dgm:cxn modelId="{7D9C317D-2802-4255-A91C-520F59D9C382}" srcId="{F726E412-64AE-4729-BBFD-83B9A30A594C}" destId="{9C3255C8-C65A-4BA6-AA87-68D9C604EC9C}" srcOrd="3" destOrd="0" parTransId="{B5520EC1-C1BC-4ABA-9FEC-1D8142CB46AE}" sibTransId="{8D25BA6A-2EB8-432B-AF35-F23CD31EED63}"/>
    <dgm:cxn modelId="{27586E14-2772-4EA1-8BDA-37A386ADEFA2}" type="presOf" srcId="{2C901420-8872-4D5D-AB08-E7036A6BE0E8}" destId="{E80EF130-42AA-4400-9983-9542FB7ECFFC}" srcOrd="0" destOrd="5" presId="urn:microsoft.com/office/officeart/2005/8/layout/hList1"/>
    <dgm:cxn modelId="{02DA6646-8072-4562-8678-7399E3A08E9F}" srcId="{F726E412-64AE-4729-BBFD-83B9A30A594C}" destId="{17E1EF0A-37AB-4BA7-8B6F-D338F0AEE882}" srcOrd="2" destOrd="0" parTransId="{2FE4D45E-80F0-49F0-98E9-521B93DA10AB}" sibTransId="{CFAFFDD9-5FC7-4243-8485-7733FFDF4E98}"/>
    <dgm:cxn modelId="{5B0B6A57-6CCC-4A4D-B437-13AC60081580}" srcId="{9C3255C8-C65A-4BA6-AA87-68D9C604EC9C}" destId="{8F14C770-9AFA-461C-A227-CFC20972CBBD}" srcOrd="0" destOrd="0" parTransId="{9DF11C37-176A-4284-BD8E-C5B8B72A292A}" sibTransId="{E4C5BA8B-D2B1-4424-B16D-12459C89B81C}"/>
    <dgm:cxn modelId="{609A0734-E887-47D7-A5B8-5E73B42B9A69}" srcId="{17E1EF0A-37AB-4BA7-8B6F-D338F0AEE882}" destId="{B7EA3089-10F2-469B-B6FD-07FCB52922B7}" srcOrd="1" destOrd="0" parTransId="{69477524-3797-4DDC-982F-47592621C39F}" sibTransId="{0B1AD6BD-B21D-41F2-A657-56D8880B10EA}"/>
    <dgm:cxn modelId="{F0575527-2AC3-4145-9E8A-71D71DE94385}" srcId="{D59687D9-CE11-4E0D-9BE2-855569157306}" destId="{11F00279-908B-4C44-A28B-DB26ADCA53A5}" srcOrd="0" destOrd="0" parTransId="{544BC886-4DE5-4842-B767-898B88022DC9}" sibTransId="{1FA7D2F3-CC36-4665-B319-5B769FF9BFCA}"/>
    <dgm:cxn modelId="{6A447CE7-8848-489E-B2DC-092586F6A871}" type="presOf" srcId="{17E1EF0A-37AB-4BA7-8B6F-D338F0AEE882}" destId="{22A172EA-9823-4AEA-94BD-7E0B3FA36AF0}" srcOrd="0" destOrd="0" presId="urn:microsoft.com/office/officeart/2005/8/layout/hList1"/>
    <dgm:cxn modelId="{412142F8-AB6B-47F2-95D1-34630998256E}" type="presParOf" srcId="{068CF55A-A25D-4F07-87D0-52FAEE9AA24F}" destId="{D3E7D492-921E-487E-8F17-BD370CD5907A}" srcOrd="0" destOrd="0" presId="urn:microsoft.com/office/officeart/2005/8/layout/hList1"/>
    <dgm:cxn modelId="{7C4F8098-FC74-40CE-860E-4A79932A02D0}" type="presParOf" srcId="{D3E7D492-921E-487E-8F17-BD370CD5907A}" destId="{3E9C3DF3-AFD9-4BBC-9D8A-018CA9CAFEB2}" srcOrd="0" destOrd="0" presId="urn:microsoft.com/office/officeart/2005/8/layout/hList1"/>
    <dgm:cxn modelId="{D677D799-6A5E-4D31-86DA-47A39DF72DCB}" type="presParOf" srcId="{D3E7D492-921E-487E-8F17-BD370CD5907A}" destId="{1199F10A-7090-4887-82F6-26E47BF2C831}" srcOrd="1" destOrd="0" presId="urn:microsoft.com/office/officeart/2005/8/layout/hList1"/>
    <dgm:cxn modelId="{C6EEDDF7-C119-4870-B9E3-537BC1896834}" type="presParOf" srcId="{068CF55A-A25D-4F07-87D0-52FAEE9AA24F}" destId="{C1799E76-6842-4EA4-BDF8-6DBD68549D57}" srcOrd="1" destOrd="0" presId="urn:microsoft.com/office/officeart/2005/8/layout/hList1"/>
    <dgm:cxn modelId="{D67D5790-AEFD-4C16-BEC5-CB6D68359807}" type="presParOf" srcId="{068CF55A-A25D-4F07-87D0-52FAEE9AA24F}" destId="{D3465733-09BC-4269-B3C8-D4621FAA5546}" srcOrd="2" destOrd="0" presId="urn:microsoft.com/office/officeart/2005/8/layout/hList1"/>
    <dgm:cxn modelId="{EEF8A768-E237-4138-960D-0EDABAD8105C}" type="presParOf" srcId="{D3465733-09BC-4269-B3C8-D4621FAA5546}" destId="{A54E1ABA-ADCE-45C0-9B60-E0C25F83472C}" srcOrd="0" destOrd="0" presId="urn:microsoft.com/office/officeart/2005/8/layout/hList1"/>
    <dgm:cxn modelId="{995913C9-64BF-4C03-B464-407439E4E2C2}" type="presParOf" srcId="{D3465733-09BC-4269-B3C8-D4621FAA5546}" destId="{6B802761-F8ED-4C44-9412-E3B0344376D9}" srcOrd="1" destOrd="0" presId="urn:microsoft.com/office/officeart/2005/8/layout/hList1"/>
    <dgm:cxn modelId="{1E9B5312-C2DA-42ED-9559-EDBC1469931B}" type="presParOf" srcId="{068CF55A-A25D-4F07-87D0-52FAEE9AA24F}" destId="{FC593DF6-7BBA-4353-9AF3-CB2AA022D88A}" srcOrd="3" destOrd="0" presId="urn:microsoft.com/office/officeart/2005/8/layout/hList1"/>
    <dgm:cxn modelId="{4C572166-952E-443F-BCD6-485A9D73D9CB}" type="presParOf" srcId="{068CF55A-A25D-4F07-87D0-52FAEE9AA24F}" destId="{4A57826C-5D15-4AA8-A422-B189A444B777}" srcOrd="4" destOrd="0" presId="urn:microsoft.com/office/officeart/2005/8/layout/hList1"/>
    <dgm:cxn modelId="{3B0FCFCB-1189-4827-9708-446D9F1ED9D7}" type="presParOf" srcId="{4A57826C-5D15-4AA8-A422-B189A444B777}" destId="{22A172EA-9823-4AEA-94BD-7E0B3FA36AF0}" srcOrd="0" destOrd="0" presId="urn:microsoft.com/office/officeart/2005/8/layout/hList1"/>
    <dgm:cxn modelId="{BF35448F-70AF-4EC8-BB6D-195693CDF6D4}" type="presParOf" srcId="{4A57826C-5D15-4AA8-A422-B189A444B777}" destId="{5B02D022-2298-4BF5-BA1F-EF574C6AAE74}" srcOrd="1" destOrd="0" presId="urn:microsoft.com/office/officeart/2005/8/layout/hList1"/>
    <dgm:cxn modelId="{51B275D3-D9BA-44DA-9934-05F18D7CB83B}" type="presParOf" srcId="{068CF55A-A25D-4F07-87D0-52FAEE9AA24F}" destId="{171E2A57-4C1F-4DE2-A32C-75197796F760}" srcOrd="5" destOrd="0" presId="urn:microsoft.com/office/officeart/2005/8/layout/hList1"/>
    <dgm:cxn modelId="{A96DFC3D-2788-4D94-9333-535B4A2F3EE4}" type="presParOf" srcId="{068CF55A-A25D-4F07-87D0-52FAEE9AA24F}" destId="{0E24511C-167D-4C2C-9E79-02021A87958D}" srcOrd="6" destOrd="0" presId="urn:microsoft.com/office/officeart/2005/8/layout/hList1"/>
    <dgm:cxn modelId="{65349B16-D141-4939-8CE8-929A63C292AD}" type="presParOf" srcId="{0E24511C-167D-4C2C-9E79-02021A87958D}" destId="{8BC533CA-AE8E-43F0-B88E-F8395159AB24}" srcOrd="0" destOrd="0" presId="urn:microsoft.com/office/officeart/2005/8/layout/hList1"/>
    <dgm:cxn modelId="{EDD6DBB3-4A19-4BAA-BFA0-0904180F1FC4}" type="presParOf" srcId="{0E24511C-167D-4C2C-9E79-02021A87958D}" destId="{E80EF130-42AA-4400-9983-9542FB7ECFFC}" srcOrd="1" destOrd="0" presId="urn:microsoft.com/office/officeart/2005/8/layout/hList1"/>
    <dgm:cxn modelId="{08866AB9-8967-45A2-A64A-FE6FD6BFF182}" type="presParOf" srcId="{068CF55A-A25D-4F07-87D0-52FAEE9AA24F}" destId="{0D588C4B-9B61-44A1-8606-6FA49F34C45D}" srcOrd="7" destOrd="0" presId="urn:microsoft.com/office/officeart/2005/8/layout/hList1"/>
    <dgm:cxn modelId="{FAEE5FF5-8879-4B9E-819B-D292CA1373CB}" type="presParOf" srcId="{068CF55A-A25D-4F07-87D0-52FAEE9AA24F}" destId="{AE225541-7F1C-42C9-A56E-5E92A647C08B}" srcOrd="8" destOrd="0" presId="urn:microsoft.com/office/officeart/2005/8/layout/hList1"/>
    <dgm:cxn modelId="{5EB8C17A-711C-46F7-ADEF-32F0DDA129CB}" type="presParOf" srcId="{AE225541-7F1C-42C9-A56E-5E92A647C08B}" destId="{C70E2108-9B05-45DB-A6A5-7AF874C2DA56}" srcOrd="0" destOrd="0" presId="urn:microsoft.com/office/officeart/2005/8/layout/hList1"/>
    <dgm:cxn modelId="{66CAE3FF-54D4-45B7-96CD-368DAD478BE0}" type="presParOf" srcId="{AE225541-7F1C-42C9-A56E-5E92A647C08B}" destId="{757AC681-CDA2-4197-BDAE-411CD642BC6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9C3DF3-AFD9-4BBC-9D8A-018CA9CAFEB2}">
      <dsp:nvSpPr>
        <dsp:cNvPr id="0" name=""/>
        <dsp:cNvSpPr/>
      </dsp:nvSpPr>
      <dsp:spPr>
        <a:xfrm>
          <a:off x="4567" y="118023"/>
          <a:ext cx="1751004" cy="700401"/>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en-US" sz="1800" kern="1200" dirty="0" smtClean="0"/>
            <a:t>Site</a:t>
          </a:r>
          <a:endParaRPr lang="en-US" sz="1800" kern="1200" dirty="0"/>
        </a:p>
      </dsp:txBody>
      <dsp:txXfrm>
        <a:off x="4567" y="118023"/>
        <a:ext cx="1751004" cy="700401"/>
      </dsp:txXfrm>
    </dsp:sp>
    <dsp:sp modelId="{1199F10A-7090-4887-82F6-26E47BF2C831}">
      <dsp:nvSpPr>
        <dsp:cNvPr id="0" name=""/>
        <dsp:cNvSpPr/>
      </dsp:nvSpPr>
      <dsp:spPr>
        <a:xfrm>
          <a:off x="4567" y="818424"/>
          <a:ext cx="1751004" cy="331201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smtClean="0"/>
            <a:t>Create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Move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Delete</a:t>
          </a:r>
          <a:endParaRPr lang="en-US" sz="1400" kern="1200" dirty="0"/>
        </a:p>
      </dsp:txBody>
      <dsp:txXfrm>
        <a:off x="4567" y="818424"/>
        <a:ext cx="1751004" cy="3312014"/>
      </dsp:txXfrm>
    </dsp:sp>
    <dsp:sp modelId="{A54E1ABA-ADCE-45C0-9B60-E0C25F83472C}">
      <dsp:nvSpPr>
        <dsp:cNvPr id="0" name=""/>
        <dsp:cNvSpPr/>
      </dsp:nvSpPr>
      <dsp:spPr>
        <a:xfrm>
          <a:off x="2000713" y="118023"/>
          <a:ext cx="1751004" cy="700401"/>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smtClean="0"/>
            <a:t>List</a:t>
          </a:r>
          <a:endParaRPr lang="en-US" sz="1800" kern="1200" dirty="0"/>
        </a:p>
      </dsp:txBody>
      <dsp:txXfrm>
        <a:off x="2000713" y="118023"/>
        <a:ext cx="1751004" cy="700401"/>
      </dsp:txXfrm>
    </dsp:sp>
    <dsp:sp modelId="{6B802761-F8ED-4C44-9412-E3B0344376D9}">
      <dsp:nvSpPr>
        <dsp:cNvPr id="0" name=""/>
        <dsp:cNvSpPr/>
      </dsp:nvSpPr>
      <dsp:spPr>
        <a:xfrm>
          <a:off x="2000713" y="818424"/>
          <a:ext cx="1751004" cy="331201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smtClean="0"/>
            <a:t>Create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Delete</a:t>
          </a:r>
          <a:endParaRPr lang="en-US" sz="1400" kern="1200" dirty="0"/>
        </a:p>
      </dsp:txBody>
      <dsp:txXfrm>
        <a:off x="2000713" y="818424"/>
        <a:ext cx="1751004" cy="3312014"/>
      </dsp:txXfrm>
    </dsp:sp>
    <dsp:sp modelId="{22A172EA-9823-4AEA-94BD-7E0B3FA36AF0}">
      <dsp:nvSpPr>
        <dsp:cNvPr id="0" name=""/>
        <dsp:cNvSpPr/>
      </dsp:nvSpPr>
      <dsp:spPr>
        <a:xfrm>
          <a:off x="3996858" y="118023"/>
          <a:ext cx="1751004" cy="700401"/>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en-US" sz="1800" kern="1200" dirty="0" smtClean="0"/>
            <a:t>List Schema</a:t>
          </a:r>
          <a:endParaRPr lang="en-US" sz="1800" kern="1200" dirty="0"/>
        </a:p>
      </dsp:txBody>
      <dsp:txXfrm>
        <a:off x="3996858" y="118023"/>
        <a:ext cx="1751004" cy="700401"/>
      </dsp:txXfrm>
    </dsp:sp>
    <dsp:sp modelId="{5B02D022-2298-4BF5-BA1F-EF574C6AAE74}">
      <dsp:nvSpPr>
        <dsp:cNvPr id="0" name=""/>
        <dsp:cNvSpPr/>
      </dsp:nvSpPr>
      <dsp:spPr>
        <a:xfrm>
          <a:off x="3996858" y="818424"/>
          <a:ext cx="1751004" cy="331201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smtClean="0"/>
            <a:t>Create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Update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Delete</a:t>
          </a:r>
          <a:endParaRPr lang="en-US" sz="1400" kern="1200" dirty="0"/>
        </a:p>
      </dsp:txBody>
      <dsp:txXfrm>
        <a:off x="3996858" y="818424"/>
        <a:ext cx="1751004" cy="3312014"/>
      </dsp:txXfrm>
    </dsp:sp>
    <dsp:sp modelId="{8BC533CA-AE8E-43F0-B88E-F8395159AB24}">
      <dsp:nvSpPr>
        <dsp:cNvPr id="0" name=""/>
        <dsp:cNvSpPr/>
      </dsp:nvSpPr>
      <dsp:spPr>
        <a:xfrm>
          <a:off x="5993004" y="118023"/>
          <a:ext cx="1751004" cy="700401"/>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en-US" sz="1800" kern="1200" dirty="0" smtClean="0"/>
            <a:t>List Item</a:t>
          </a:r>
          <a:endParaRPr lang="en-US" sz="1800" kern="1200" dirty="0"/>
        </a:p>
      </dsp:txBody>
      <dsp:txXfrm>
        <a:off x="5993004" y="118023"/>
        <a:ext cx="1751004" cy="700401"/>
      </dsp:txXfrm>
    </dsp:sp>
    <dsp:sp modelId="{E80EF130-42AA-4400-9983-9542FB7ECFFC}">
      <dsp:nvSpPr>
        <dsp:cNvPr id="0" name=""/>
        <dsp:cNvSpPr/>
      </dsp:nvSpPr>
      <dsp:spPr>
        <a:xfrm>
          <a:off x="5993004" y="818424"/>
          <a:ext cx="1751004" cy="331201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smtClean="0"/>
            <a:t>Create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Update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Delete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Move</a:t>
          </a:r>
          <a:endParaRPr lang="en-US" sz="1400" kern="1200" dirty="0"/>
        </a:p>
        <a:p>
          <a:pPr marL="114300" lvl="1" indent="-114300" algn="l" defTabSz="622300" rtl="0">
            <a:lnSpc>
              <a:spcPct val="90000"/>
            </a:lnSpc>
            <a:spcBef>
              <a:spcPct val="0"/>
            </a:spcBef>
            <a:spcAft>
              <a:spcPct val="15000"/>
            </a:spcAft>
            <a:buChar char="••"/>
          </a:pPr>
          <a:r>
            <a:rPr lang="en-US" sz="1400" kern="1200" dirty="0" err="1" smtClean="0"/>
            <a:t>CheckIn</a:t>
          </a:r>
          <a:endParaRPr lang="en-US" sz="1400" kern="1200" dirty="0"/>
        </a:p>
        <a:p>
          <a:pPr marL="114300" lvl="1" indent="-114300" algn="l" defTabSz="622300" rtl="0">
            <a:lnSpc>
              <a:spcPct val="90000"/>
            </a:lnSpc>
            <a:spcBef>
              <a:spcPct val="0"/>
            </a:spcBef>
            <a:spcAft>
              <a:spcPct val="15000"/>
            </a:spcAft>
            <a:buChar char="••"/>
          </a:pPr>
          <a:r>
            <a:rPr lang="en-US" sz="1400" kern="1200" dirty="0" err="1" smtClean="0"/>
            <a:t>UnCheckIn</a:t>
          </a:r>
          <a:endParaRPr lang="en-US" sz="1400" kern="1200" dirty="0"/>
        </a:p>
        <a:p>
          <a:pPr marL="114300" lvl="1" indent="-114300" algn="l" defTabSz="622300" rtl="0">
            <a:lnSpc>
              <a:spcPct val="90000"/>
            </a:lnSpc>
            <a:spcBef>
              <a:spcPct val="0"/>
            </a:spcBef>
            <a:spcAft>
              <a:spcPct val="15000"/>
            </a:spcAft>
            <a:buChar char="••"/>
          </a:pPr>
          <a:r>
            <a:rPr lang="en-US" sz="1400" kern="1200" dirty="0" err="1" smtClean="0"/>
            <a:t>CheckOut</a:t>
          </a:r>
          <a:endParaRPr lang="en-US" sz="1400" kern="1200" dirty="0"/>
        </a:p>
        <a:p>
          <a:pPr marL="114300" lvl="1" indent="-114300" algn="l" defTabSz="622300" rtl="0">
            <a:lnSpc>
              <a:spcPct val="90000"/>
            </a:lnSpc>
            <a:spcBef>
              <a:spcPct val="0"/>
            </a:spcBef>
            <a:spcAft>
              <a:spcPct val="15000"/>
            </a:spcAft>
            <a:buChar char="••"/>
          </a:pPr>
          <a:r>
            <a:rPr lang="en-US" sz="1400" kern="1200" dirty="0" smtClean="0"/>
            <a:t>Attachment Added</a:t>
          </a:r>
          <a:endParaRPr lang="en-US" sz="1400" kern="1200" dirty="0"/>
        </a:p>
        <a:p>
          <a:pPr marL="114300" lvl="1" indent="-114300" algn="l" defTabSz="622300" rtl="0">
            <a:lnSpc>
              <a:spcPct val="90000"/>
            </a:lnSpc>
            <a:spcBef>
              <a:spcPct val="0"/>
            </a:spcBef>
            <a:spcAft>
              <a:spcPct val="15000"/>
            </a:spcAft>
            <a:buChar char="••"/>
          </a:pPr>
          <a:r>
            <a:rPr lang="en-US" sz="1400" kern="1200" dirty="0" smtClean="0"/>
            <a:t>Attachment Removed</a:t>
          </a:r>
          <a:endParaRPr lang="en-US" sz="1400" kern="1200" dirty="0"/>
        </a:p>
        <a:p>
          <a:pPr marL="114300" lvl="1" indent="-114300" algn="l" defTabSz="622300" rtl="0">
            <a:lnSpc>
              <a:spcPct val="90000"/>
            </a:lnSpc>
            <a:spcBef>
              <a:spcPct val="0"/>
            </a:spcBef>
            <a:spcAft>
              <a:spcPct val="15000"/>
            </a:spcAft>
            <a:buChar char="••"/>
          </a:pPr>
          <a:r>
            <a:rPr lang="en-US" sz="1400" kern="1200" dirty="0" smtClean="0"/>
            <a:t>File Moved</a:t>
          </a:r>
          <a:endParaRPr lang="en-US" sz="1400" kern="1200" dirty="0"/>
        </a:p>
        <a:p>
          <a:pPr marL="114300" lvl="1" indent="-114300" algn="l" defTabSz="622300" rtl="0">
            <a:lnSpc>
              <a:spcPct val="90000"/>
            </a:lnSpc>
            <a:spcBef>
              <a:spcPct val="0"/>
            </a:spcBef>
            <a:spcAft>
              <a:spcPct val="15000"/>
            </a:spcAft>
            <a:buChar char="••"/>
          </a:pPr>
          <a:r>
            <a:rPr lang="en-US" sz="1400" kern="1200" dirty="0" smtClean="0"/>
            <a:t>File Converted</a:t>
          </a:r>
          <a:endParaRPr lang="en-US" sz="1400" kern="1200" dirty="0"/>
        </a:p>
      </dsp:txBody>
      <dsp:txXfrm>
        <a:off x="5993004" y="818424"/>
        <a:ext cx="1751004" cy="3312014"/>
      </dsp:txXfrm>
    </dsp:sp>
    <dsp:sp modelId="{C70E2108-9B05-45DB-A6A5-7AF874C2DA56}">
      <dsp:nvSpPr>
        <dsp:cNvPr id="0" name=""/>
        <dsp:cNvSpPr/>
      </dsp:nvSpPr>
      <dsp:spPr>
        <a:xfrm>
          <a:off x="7989149" y="118023"/>
          <a:ext cx="1751004" cy="700401"/>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en-US" sz="1800" kern="1200" dirty="0" smtClean="0"/>
            <a:t>App</a:t>
          </a:r>
          <a:endParaRPr lang="en-US" sz="1800" kern="1200" dirty="0"/>
        </a:p>
      </dsp:txBody>
      <dsp:txXfrm>
        <a:off x="7989149" y="118023"/>
        <a:ext cx="1751004" cy="700401"/>
      </dsp:txXfrm>
    </dsp:sp>
    <dsp:sp modelId="{757AC681-CDA2-4197-BDAE-411CD642BC68}">
      <dsp:nvSpPr>
        <dsp:cNvPr id="0" name=""/>
        <dsp:cNvSpPr/>
      </dsp:nvSpPr>
      <dsp:spPr>
        <a:xfrm>
          <a:off x="7989149" y="818424"/>
          <a:ext cx="1751004" cy="331201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smtClean="0"/>
            <a:t>Install</a:t>
          </a:r>
          <a:endParaRPr lang="en-US" sz="1400" kern="1200" dirty="0"/>
        </a:p>
        <a:p>
          <a:pPr marL="114300" lvl="1" indent="-114300" algn="l" defTabSz="622300" rtl="0">
            <a:lnSpc>
              <a:spcPct val="90000"/>
            </a:lnSpc>
            <a:spcBef>
              <a:spcPct val="0"/>
            </a:spcBef>
            <a:spcAft>
              <a:spcPct val="15000"/>
            </a:spcAft>
            <a:buChar char="••"/>
          </a:pPr>
          <a:r>
            <a:rPr lang="en-US" sz="1400" kern="1200" dirty="0" smtClean="0"/>
            <a:t>Update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Uninstall</a:t>
          </a:r>
          <a:endParaRPr lang="en-US" sz="1400" kern="1200" dirty="0"/>
        </a:p>
      </dsp:txBody>
      <dsp:txXfrm>
        <a:off x="7989149" y="818424"/>
        <a:ext cx="1751004" cy="331201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1/6/2015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1/6/2015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is to make the remote event receivers equivalent to the standard event receivers in SharePoint.</a:t>
            </a:r>
          </a:p>
          <a:p>
            <a:endParaRPr lang="en-US" dirty="0" smtClean="0"/>
          </a:p>
          <a:p>
            <a:r>
              <a:rPr lang="en-US" sz="1200" kern="1200" dirty="0" smtClean="0">
                <a:solidFill>
                  <a:schemeClr val="tx1"/>
                </a:solidFill>
                <a:effectLst/>
                <a:latin typeface="+mn-lt"/>
                <a:ea typeface="+mn-ea"/>
                <a:cs typeface="+mn-cs"/>
              </a:rPr>
              <a:t>In cases where latency is high, remote synchronous events could cause significant delays in the operations that the event is responding to. Synchronous events are available today, though, and they’re important, especially for complex data validation rules.</a:t>
            </a:r>
            <a:endParaRPr lang="en-US" dirty="0" smtClean="0"/>
          </a:p>
          <a:p>
            <a:endParaRPr lang="en-US" dirty="0"/>
          </a:p>
        </p:txBody>
      </p:sp>
    </p:spTree>
    <p:extLst>
      <p:ext uri="{BB962C8B-B14F-4D97-AF65-F5344CB8AC3E}">
        <p14:creationId xmlns:p14="http://schemas.microsoft.com/office/powerpoint/2010/main" val="2953288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installation,</a:t>
            </a:r>
            <a:r>
              <a:rPr lang="en-US" baseline="0" dirty="0" smtClean="0"/>
              <a:t> upgrade and uninstallation of an app raises events that developers can trap. These are surfaced as remote event receivers where the app calls out to a well known endpoint where the developer can do something upon these events.</a:t>
            </a:r>
            <a:endParaRPr lang="en-US" dirty="0"/>
          </a:p>
        </p:txBody>
      </p:sp>
    </p:spTree>
    <p:extLst>
      <p:ext uri="{BB962C8B-B14F-4D97-AF65-F5344CB8AC3E}">
        <p14:creationId xmlns:p14="http://schemas.microsoft.com/office/powerpoint/2010/main" val="2124579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Remote Event Receivers can also be set up for </a:t>
            </a:r>
            <a:r>
              <a:rPr lang="en-US" sz="1200" b="1" kern="1200" dirty="0" smtClean="0">
                <a:solidFill>
                  <a:schemeClr val="tx1"/>
                </a:solidFill>
                <a:effectLst/>
                <a:latin typeface="+mn-lt"/>
                <a:ea typeface="+mn-ea"/>
                <a:cs typeface="+mn-cs"/>
              </a:rPr>
              <a:t>Installed</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Uninstalling</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Upgrading</a:t>
            </a:r>
            <a:r>
              <a:rPr lang="en-US" sz="1200" kern="1200" dirty="0" smtClean="0">
                <a:solidFill>
                  <a:schemeClr val="tx1"/>
                </a:solidFill>
                <a:effectLst/>
                <a:latin typeface="+mn-lt"/>
                <a:ea typeface="+mn-ea"/>
                <a:cs typeface="+mn-cs"/>
              </a:rPr>
              <a:t> events in the App lifecycle.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To handle a SharePoint app event, set its event value to True in Visual Studio. The default value for the events is False. When you set the value of an app event to True, Visual Studio creates an app event receiver. To disable an app event receiver, set its value to False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28</a:t>
            </a:fld>
            <a:endParaRPr lang="en-US"/>
          </a:p>
        </p:txBody>
      </p:sp>
    </p:spTree>
    <p:extLst>
      <p:ext uri="{BB962C8B-B14F-4D97-AF65-F5344CB8AC3E}">
        <p14:creationId xmlns:p14="http://schemas.microsoft.com/office/powerpoint/2010/main" val="3886639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4166909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847646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990107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7781145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8758901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147" y="76200"/>
            <a:ext cx="11477810" cy="838200"/>
          </a:xfrm>
        </p:spPr>
        <p:txBody>
          <a:bodyPr/>
          <a:lstStyle>
            <a:lvl1pPr>
              <a:defRPr/>
            </a:lvl1pPr>
          </a:lstStyle>
          <a:p>
            <a:r>
              <a:rPr lang="en-US" dirty="0" smtClean="0"/>
              <a:t>Slide Title</a:t>
            </a:r>
            <a:endParaRPr lang="en-US" dirty="0"/>
          </a:p>
        </p:txBody>
      </p:sp>
      <p:sp>
        <p:nvSpPr>
          <p:cNvPr id="3" name="Content Placeholder 2"/>
          <p:cNvSpPr>
            <a:spLocks noGrp="1"/>
          </p:cNvSpPr>
          <p:nvPr>
            <p:ph idx="1" hasCustomPrompt="1"/>
          </p:nvPr>
        </p:nvSpPr>
        <p:spPr>
          <a:xfrm>
            <a:off x="507868" y="1447800"/>
            <a:ext cx="11173090" cy="5181600"/>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1022350" indent="-342900">
              <a:buFont typeface="Arial" pitchFamily="34" charset="0"/>
              <a:buChar char="•"/>
              <a:defRPr b="0">
                <a:latin typeface="+mn-lt"/>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4800064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a:t>
            </a:r>
            <a:endParaRPr lang="en-US" dirty="0"/>
          </a:p>
        </p:txBody>
      </p:sp>
    </p:spTree>
    <p:extLst>
      <p:ext uri="{BB962C8B-B14F-4D97-AF65-F5344CB8AC3E}">
        <p14:creationId xmlns:p14="http://schemas.microsoft.com/office/powerpoint/2010/main" val="22354266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981570706"/>
      </p:ext>
    </p:extLst>
  </p:cSld>
  <p:clrMapOvr>
    <a:masterClrMapping/>
  </p:clrMapOvr>
  <p:transition>
    <p:fade/>
  </p:transition>
  <p:timing>
    <p:tnLst>
      <p:par>
        <p:cTn id="1" dur="indefinite" restart="never" nodeType="tmRoot"/>
      </p:par>
    </p:tnLst>
  </p:timing>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121566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12143831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35613646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194880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6441288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0451272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9270351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73413297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73235928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619915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480281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425753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92129989"/>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777411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588608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701424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104050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4263395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20935367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27625085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981652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58036389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028056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42869006"/>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20658137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783929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6802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15139"/>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46657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29293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57687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44862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561651203"/>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89702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image" Target="../media/image6.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5.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heme" Target="../theme/theme3.xml"/><Relationship Id="rId8" Type="http://schemas.openxmlformats.org/officeDocument/2006/relationships/slideLayout" Target="../slideLayouts/slideLayout48.xml"/><Relationship Id="rId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50" r:id="rId23"/>
    <p:sldLayoutId id="2147484151" r:id="rId24"/>
    <p:sldLayoutId id="2147484152" r:id="rId25"/>
    <p:sldLayoutId id="2147484153" r:id="rId26"/>
    <p:sldLayoutId id="2147484154" r:id="rId27"/>
    <p:sldLayoutId id="2147484190"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146963789"/>
      </p:ext>
    </p:extLst>
  </p:cSld>
  <p:clrMap bg1="dk1" tx1="lt1" bg2="dk2" tx2="lt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 id="2147484173" r:id="rId18"/>
    <p:sldLayoutId id="2147484174" r:id="rId19"/>
    <p:sldLayoutId id="2147484175" r:id="rId20"/>
    <p:sldLayoutId id="2147484176" r:id="rId21"/>
    <p:sldLayoutId id="2147484177" r:id="rId22"/>
    <p:sldLayoutId id="2147484178" r:id="rId23"/>
    <p:sldLayoutId id="2147484179" r:id="rId24"/>
    <p:sldLayoutId id="2147484180" r:id="rId25"/>
    <p:sldLayoutId id="2147484181" r:id="rId26"/>
    <p:sldLayoutId id="2147484182" r:id="rId27"/>
    <p:sldLayoutId id="2147484183" r:id="rId28"/>
    <p:sldLayoutId id="2147484184" r:id="rId29"/>
    <p:sldLayoutId id="2147484185" r:id="rId30"/>
    <p:sldLayoutId id="2147484186" r:id="rId31"/>
    <p:sldLayoutId id="2147484187" r:id="rId32"/>
    <p:sldLayoutId id="2147484188" r:id="rId33"/>
    <p:sldLayoutId id="2147484189"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8.xml"/><Relationship Id="rId4" Type="http://schemas.openxmlformats.org/officeDocument/2006/relationships/image" Target="../media/image63.jpg"/></Relationships>
</file>

<file path=ppt/slides/_rels/slide36.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3.xml"/><Relationship Id="rId6" Type="http://schemas.openxmlformats.org/officeDocument/2006/relationships/image" Target="../media/image66.png"/><Relationship Id="rId5" Type="http://schemas.openxmlformats.org/officeDocument/2006/relationships/image" Target="../media/image65.emf"/><Relationship Id="rId4" Type="http://schemas.openxmlformats.org/officeDocument/2006/relationships/image" Target="../media/image64.emf"/><Relationship Id="rId9"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29.png"/><Relationship Id="rId3" Type="http://schemas.openxmlformats.org/officeDocument/2006/relationships/image" Target="../media/image16.emf"/><Relationship Id="rId7" Type="http://schemas.openxmlformats.org/officeDocument/2006/relationships/image" Target="../media/image20.png"/><Relationship Id="rId12" Type="http://schemas.openxmlformats.org/officeDocument/2006/relationships/image" Target="../media/image24.png"/><Relationship Id="rId17" Type="http://schemas.microsoft.com/office/2007/relationships/hdphoto" Target="../media/hdphoto2.wdp"/><Relationship Id="rId2" Type="http://schemas.openxmlformats.org/officeDocument/2006/relationships/image" Target="../media/image15.png"/><Relationship Id="rId16" Type="http://schemas.openxmlformats.org/officeDocument/2006/relationships/image" Target="../media/image28.png"/><Relationship Id="rId20" Type="http://schemas.openxmlformats.org/officeDocument/2006/relationships/image" Target="../media/image31.png"/><Relationship Id="rId1" Type="http://schemas.openxmlformats.org/officeDocument/2006/relationships/slideLayout" Target="../slideLayouts/slideLayout58.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emf"/><Relationship Id="rId15" Type="http://schemas.openxmlformats.org/officeDocument/2006/relationships/image" Target="../media/image27.png"/><Relationship Id="rId10" Type="http://schemas.microsoft.com/office/2007/relationships/hdphoto" Target="../media/hdphoto1.wdp"/><Relationship Id="rId19" Type="http://schemas.openxmlformats.org/officeDocument/2006/relationships/image" Target="../media/image30.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12" Type="http://schemas.openxmlformats.org/officeDocument/2006/relationships/image" Target="../media/image42.emf"/><Relationship Id="rId2" Type="http://schemas.openxmlformats.org/officeDocument/2006/relationships/image" Target="../media/image32.emf"/><Relationship Id="rId1" Type="http://schemas.openxmlformats.org/officeDocument/2006/relationships/slideLayout" Target="../slideLayouts/slideLayout17.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png"/><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Classic Server-side Events</a:t>
            </a:r>
            <a:endParaRPr lang="en-US" dirty="0"/>
          </a:p>
        </p:txBody>
      </p:sp>
      <p:sp>
        <p:nvSpPr>
          <p:cNvPr id="8" name="Text Placeholder 7"/>
          <p:cNvSpPr>
            <a:spLocks noGrp="1"/>
          </p:cNvSpPr>
          <p:nvPr>
            <p:ph type="body" sz="quarter" idx="10"/>
          </p:nvPr>
        </p:nvSpPr>
        <p:spPr/>
        <p:txBody>
          <a:bodyPr/>
          <a:lstStyle/>
          <a:p>
            <a:pPr marL="457200" indent="-457200">
              <a:buFont typeface="+mj-lt"/>
              <a:buAutoNum type="arabicPeriod"/>
            </a:pPr>
            <a:r>
              <a:rPr lang="en-US" sz="2800" dirty="0" smtClean="0"/>
              <a:t>You must have a target object which supports events</a:t>
            </a:r>
          </a:p>
          <a:p>
            <a:pPr marL="690562" lvl="1" indent="-457200">
              <a:buFont typeface="+mj-lt"/>
              <a:buAutoNum type="arabicPeriod"/>
            </a:pPr>
            <a:endParaRPr lang="en-US" sz="1200" dirty="0" smtClean="0"/>
          </a:p>
          <a:p>
            <a:pPr marL="690562" lvl="1" indent="-457200">
              <a:buFont typeface="+mj-lt"/>
              <a:buAutoNum type="arabicPeriod"/>
            </a:pPr>
            <a:endParaRPr lang="en-US" sz="1200" dirty="0"/>
          </a:p>
          <a:p>
            <a:pPr marL="690562" lvl="1" indent="-457200">
              <a:buFont typeface="+mj-lt"/>
              <a:buAutoNum type="arabicPeriod"/>
            </a:pPr>
            <a:endParaRPr lang="en-US" sz="1200" dirty="0" smtClean="0"/>
          </a:p>
          <a:p>
            <a:pPr marL="690562" lvl="1" indent="-457200">
              <a:buFont typeface="+mj-lt"/>
              <a:buAutoNum type="arabicPeriod"/>
            </a:pPr>
            <a:endParaRPr lang="en-US" sz="1200" dirty="0"/>
          </a:p>
          <a:p>
            <a:pPr marL="690562" lvl="1" indent="-457200">
              <a:buFont typeface="+mj-lt"/>
              <a:buAutoNum type="arabicPeriod"/>
            </a:pPr>
            <a:endParaRPr lang="en-US" sz="1200" dirty="0" smtClean="0"/>
          </a:p>
          <a:p>
            <a:pPr marL="690562" lvl="1" indent="-457200">
              <a:buFont typeface="+mj-lt"/>
              <a:buAutoNum type="arabicPeriod"/>
            </a:pPr>
            <a:endParaRPr lang="en-US" sz="1200" dirty="0"/>
          </a:p>
          <a:p>
            <a:pPr marL="457200" indent="-457200">
              <a:buFont typeface="+mj-lt"/>
              <a:buAutoNum type="arabicPeriod"/>
            </a:pPr>
            <a:r>
              <a:rPr lang="en-US" sz="2800" dirty="0" smtClean="0"/>
              <a:t>You must register for event handlers by referencing event receiver class</a:t>
            </a:r>
          </a:p>
          <a:p>
            <a:pPr marL="690562" lvl="1" indent="-457200">
              <a:buFont typeface="+mj-lt"/>
              <a:buAutoNum type="arabicPeriod"/>
            </a:pPr>
            <a:endParaRPr lang="en-US" sz="1200" dirty="0" smtClean="0"/>
          </a:p>
          <a:p>
            <a:pPr marL="690562" lvl="1" indent="-457200">
              <a:buFont typeface="+mj-lt"/>
              <a:buAutoNum type="arabicPeriod"/>
            </a:pPr>
            <a:endParaRPr lang="en-US" sz="1200" dirty="0"/>
          </a:p>
          <a:p>
            <a:pPr marL="690562" lvl="1" indent="-457200">
              <a:buFont typeface="+mj-lt"/>
              <a:buAutoNum type="arabicPeriod"/>
            </a:pPr>
            <a:endParaRPr lang="en-US" sz="1200" dirty="0" smtClean="0"/>
          </a:p>
          <a:p>
            <a:pPr marL="690562" lvl="1" indent="-457200">
              <a:buFont typeface="+mj-lt"/>
              <a:buAutoNum type="arabicPeriod"/>
            </a:pPr>
            <a:endParaRPr lang="en-US" sz="1200" dirty="0"/>
          </a:p>
          <a:p>
            <a:pPr marL="690562" lvl="1" indent="-457200">
              <a:buFont typeface="+mj-lt"/>
              <a:buAutoNum type="arabicPeriod"/>
            </a:pPr>
            <a:endParaRPr lang="en-US" sz="1200" dirty="0" smtClean="0"/>
          </a:p>
          <a:p>
            <a:pPr marL="690562" lvl="1" indent="-457200">
              <a:buFont typeface="+mj-lt"/>
              <a:buAutoNum type="arabicPeriod"/>
            </a:pPr>
            <a:endParaRPr lang="en-US" sz="1200" dirty="0" smtClean="0"/>
          </a:p>
          <a:p>
            <a:pPr marL="690562" lvl="1" indent="-457200">
              <a:buFont typeface="+mj-lt"/>
              <a:buAutoNum type="arabicPeriod"/>
            </a:pPr>
            <a:endParaRPr lang="en-US" sz="1200" dirty="0"/>
          </a:p>
          <a:p>
            <a:pPr marL="690562" lvl="1" indent="-457200">
              <a:buFont typeface="+mj-lt"/>
              <a:buAutoNum type="arabicPeriod"/>
            </a:pPr>
            <a:endParaRPr lang="en-US" sz="1200" dirty="0" smtClean="0"/>
          </a:p>
          <a:p>
            <a:pPr marL="457200" indent="-457200">
              <a:buFont typeface="+mj-lt"/>
              <a:buAutoNum type="arabicPeriod"/>
            </a:pPr>
            <a:r>
              <a:rPr lang="en-US" sz="2800" dirty="0" smtClean="0"/>
              <a:t>Event receiver class deployed by SharePoint solution in </a:t>
            </a:r>
            <a:r>
              <a:rPr lang="en-US" sz="2800" dirty="0"/>
              <a:t>in .NET assembly </a:t>
            </a:r>
            <a:r>
              <a:rPr lang="en-US" sz="2800" dirty="0" smtClean="0"/>
              <a:t>DLL</a:t>
            </a:r>
            <a:endParaRPr lang="en-US" sz="2800" dirty="0"/>
          </a:p>
        </p:txBody>
      </p:sp>
      <p:pic>
        <p:nvPicPr>
          <p:cNvPr id="5" name="Picture 4"/>
          <p:cNvPicPr>
            <a:picLocks noChangeAspect="1"/>
          </p:cNvPicPr>
          <p:nvPr/>
        </p:nvPicPr>
        <p:blipFill>
          <a:blip r:embed="rId2"/>
          <a:stretch>
            <a:fillRect/>
          </a:stretch>
        </p:blipFill>
        <p:spPr>
          <a:xfrm>
            <a:off x="1081385" y="3596974"/>
            <a:ext cx="6910388" cy="1547813"/>
          </a:xfrm>
          <a:prstGeom prst="rect">
            <a:avLst/>
          </a:prstGeom>
          <a:ln>
            <a:solidFill>
              <a:schemeClr val="bg1">
                <a:lumMod val="50000"/>
              </a:schemeClr>
            </a:solidFill>
          </a:ln>
        </p:spPr>
      </p:pic>
      <p:pic>
        <p:nvPicPr>
          <p:cNvPr id="7" name="Picture 6"/>
          <p:cNvPicPr>
            <a:picLocks noChangeAspect="1"/>
          </p:cNvPicPr>
          <p:nvPr/>
        </p:nvPicPr>
        <p:blipFill>
          <a:blip r:embed="rId3"/>
          <a:stretch>
            <a:fillRect/>
          </a:stretch>
        </p:blipFill>
        <p:spPr>
          <a:xfrm>
            <a:off x="1081385" y="1919302"/>
            <a:ext cx="3500438" cy="1109663"/>
          </a:xfrm>
          <a:prstGeom prst="rect">
            <a:avLst/>
          </a:prstGeom>
          <a:ln>
            <a:solidFill>
              <a:schemeClr val="bg1">
                <a:lumMod val="50000"/>
              </a:schemeClr>
            </a:solidFill>
          </a:ln>
        </p:spPr>
      </p:pic>
      <p:pic>
        <p:nvPicPr>
          <p:cNvPr id="9" name="Picture 8"/>
          <p:cNvPicPr>
            <a:picLocks noChangeAspect="1"/>
          </p:cNvPicPr>
          <p:nvPr/>
        </p:nvPicPr>
        <p:blipFill>
          <a:blip r:embed="rId4"/>
          <a:stretch>
            <a:fillRect/>
          </a:stretch>
        </p:blipFill>
        <p:spPr>
          <a:xfrm>
            <a:off x="1081385" y="5661195"/>
            <a:ext cx="4264391" cy="1133931"/>
          </a:xfrm>
          <a:prstGeom prst="rect">
            <a:avLst/>
          </a:prstGeom>
          <a:ln>
            <a:solidFill>
              <a:schemeClr val="bg1">
                <a:lumMod val="50000"/>
              </a:schemeClr>
            </a:solidFill>
          </a:ln>
        </p:spPr>
      </p:pic>
    </p:spTree>
    <p:extLst>
      <p:ext uri="{BB962C8B-B14F-4D97-AF65-F5344CB8AC3E}">
        <p14:creationId xmlns:p14="http://schemas.microsoft.com/office/powerpoint/2010/main" val="326994497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Classic Server-side Events</a:t>
            </a:r>
            <a:endParaRPr lang="en-US" dirty="0"/>
          </a:p>
        </p:txBody>
      </p:sp>
      <p:grpSp>
        <p:nvGrpSpPr>
          <p:cNvPr id="9" name="Group 8"/>
          <p:cNvGrpSpPr/>
          <p:nvPr/>
        </p:nvGrpSpPr>
        <p:grpSpPr>
          <a:xfrm>
            <a:off x="519112" y="1104259"/>
            <a:ext cx="10722088" cy="5167535"/>
            <a:chOff x="519112" y="1232022"/>
            <a:chExt cx="12230100" cy="5894325"/>
          </a:xfrm>
        </p:grpSpPr>
        <p:pic>
          <p:nvPicPr>
            <p:cNvPr id="7" name="Picture 6"/>
            <p:cNvPicPr>
              <a:picLocks noChangeAspect="1"/>
            </p:cNvPicPr>
            <p:nvPr/>
          </p:nvPicPr>
          <p:blipFill>
            <a:blip r:embed="rId2"/>
            <a:stretch>
              <a:fillRect/>
            </a:stretch>
          </p:blipFill>
          <p:spPr>
            <a:xfrm>
              <a:off x="519112" y="1232022"/>
              <a:ext cx="12230100" cy="2752725"/>
            </a:xfrm>
            <a:prstGeom prst="rect">
              <a:avLst/>
            </a:prstGeom>
            <a:ln>
              <a:solidFill>
                <a:schemeClr val="bg1">
                  <a:lumMod val="50000"/>
                </a:schemeClr>
              </a:solidFill>
            </a:ln>
          </p:spPr>
        </p:pic>
        <p:pic>
          <p:nvPicPr>
            <p:cNvPr id="8" name="Picture 7"/>
            <p:cNvPicPr>
              <a:picLocks noChangeAspect="1"/>
            </p:cNvPicPr>
            <p:nvPr/>
          </p:nvPicPr>
          <p:blipFill>
            <a:blip r:embed="rId3"/>
            <a:stretch>
              <a:fillRect/>
            </a:stretch>
          </p:blipFill>
          <p:spPr>
            <a:xfrm>
              <a:off x="519112" y="4240272"/>
              <a:ext cx="9048750" cy="2886075"/>
            </a:xfrm>
            <a:prstGeom prst="rect">
              <a:avLst/>
            </a:prstGeom>
            <a:ln>
              <a:solidFill>
                <a:schemeClr val="bg1">
                  <a:lumMod val="50000"/>
                </a:schemeClr>
              </a:solidFill>
            </a:ln>
          </p:spPr>
        </p:pic>
      </p:grpSp>
    </p:spTree>
    <p:extLst>
      <p:ext uri="{BB962C8B-B14F-4D97-AF65-F5344CB8AC3E}">
        <p14:creationId xmlns:p14="http://schemas.microsoft.com/office/powerpoint/2010/main" val="10376584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Nostalgic tour of classic Server-side Events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8381040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Event Handling Support in SharePoint 2013</a:t>
            </a:r>
            <a:endParaRPr lang="en-US" sz="4800" dirty="0"/>
          </a:p>
        </p:txBody>
      </p:sp>
      <p:sp>
        <p:nvSpPr>
          <p:cNvPr id="3" name="Content Placeholder 2"/>
          <p:cNvSpPr>
            <a:spLocks noGrp="1"/>
          </p:cNvSpPr>
          <p:nvPr>
            <p:ph idx="1"/>
          </p:nvPr>
        </p:nvSpPr>
        <p:spPr/>
        <p:txBody>
          <a:bodyPr/>
          <a:lstStyle/>
          <a:p>
            <a:r>
              <a:rPr lang="en-US" sz="3200" dirty="0" smtClean="0"/>
              <a:t>Classic server-side events for SharePoint solutions</a:t>
            </a:r>
          </a:p>
          <a:p>
            <a:pPr lvl="1"/>
            <a:r>
              <a:rPr lang="en-US" sz="2000" dirty="0" smtClean="0"/>
              <a:t>Supported as early as SharePoint 2003</a:t>
            </a:r>
          </a:p>
          <a:p>
            <a:pPr lvl="1"/>
            <a:r>
              <a:rPr lang="en-US" sz="2000" dirty="0" smtClean="0"/>
              <a:t>Based on ‘before’ events and ‘after’ events</a:t>
            </a:r>
          </a:p>
          <a:p>
            <a:pPr lvl="1"/>
            <a:r>
              <a:rPr lang="en-US" sz="2000" dirty="0" smtClean="0"/>
              <a:t>Event handlers implemented using event receiver class in C#</a:t>
            </a:r>
          </a:p>
          <a:p>
            <a:pPr lvl="1"/>
            <a:r>
              <a:rPr lang="en-US" sz="2000" dirty="0" smtClean="0"/>
              <a:t>Event handler assembly loads into SharePoint worker process</a:t>
            </a:r>
          </a:p>
          <a:p>
            <a:pPr>
              <a:lnSpc>
                <a:spcPct val="150000"/>
              </a:lnSpc>
            </a:pPr>
            <a:r>
              <a:rPr lang="en-US" sz="3200" dirty="0" smtClean="0"/>
              <a:t>New remote event infrastructure introduced for app model</a:t>
            </a:r>
          </a:p>
          <a:p>
            <a:pPr lvl="1"/>
            <a:r>
              <a:rPr lang="en-US" sz="2000" dirty="0" smtClean="0"/>
              <a:t>Event handler code runs in remote web not in SharePoint host</a:t>
            </a:r>
          </a:p>
          <a:p>
            <a:pPr lvl="1"/>
            <a:r>
              <a:rPr lang="en-US" sz="2000" dirty="0" smtClean="0"/>
              <a:t>SharePoint calls web service in remote web to trigger event</a:t>
            </a:r>
          </a:p>
          <a:p>
            <a:pPr lvl="1"/>
            <a:r>
              <a:rPr lang="en-US" sz="2000" dirty="0" smtClean="0"/>
              <a:t>Set of supported remote events is subset of server-side events</a:t>
            </a:r>
          </a:p>
          <a:p>
            <a:pPr lvl="1"/>
            <a:r>
              <a:rPr lang="en-US" sz="2000" dirty="0" smtClean="0"/>
              <a:t>Remote “before” events implemented as two-way events</a:t>
            </a:r>
          </a:p>
          <a:p>
            <a:pPr lvl="1"/>
            <a:r>
              <a:rPr lang="en-US" sz="2000" dirty="0" smtClean="0"/>
              <a:t>Remote after events implemented as one-way events</a:t>
            </a:r>
          </a:p>
          <a:p>
            <a:pPr lvl="1"/>
            <a:endParaRPr lang="en-US" sz="2000" dirty="0"/>
          </a:p>
        </p:txBody>
      </p:sp>
    </p:spTree>
    <p:extLst>
      <p:ext uri="{BB962C8B-B14F-4D97-AF65-F5344CB8AC3E}">
        <p14:creationId xmlns:p14="http://schemas.microsoft.com/office/powerpoint/2010/main" val="80148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Remote Events</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679221964"/>
              </p:ext>
            </p:extLst>
          </p:nvPr>
        </p:nvGraphicFramePr>
        <p:xfrm>
          <a:off x="1707763" y="1447800"/>
          <a:ext cx="9744722" cy="4248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33811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“Before” Events</a:t>
            </a:r>
            <a:endParaRPr lang="en-US" dirty="0"/>
          </a:p>
        </p:txBody>
      </p:sp>
      <p:sp>
        <p:nvSpPr>
          <p:cNvPr id="23" name="Content Placeholder 22"/>
          <p:cNvSpPr>
            <a:spLocks noGrp="1"/>
          </p:cNvSpPr>
          <p:nvPr>
            <p:ph idx="1"/>
          </p:nvPr>
        </p:nvSpPr>
        <p:spPr>
          <a:xfrm>
            <a:off x="507867" y="1143001"/>
            <a:ext cx="11173090" cy="5181600"/>
          </a:xfrm>
        </p:spPr>
        <p:txBody>
          <a:bodyPr>
            <a:normAutofit/>
          </a:bodyPr>
          <a:lstStyle/>
          <a:p>
            <a:r>
              <a:rPr lang="en-US" sz="2800" dirty="0"/>
              <a:t>Remote before events modeled as two-way events</a:t>
            </a:r>
          </a:p>
          <a:p>
            <a:pPr lvl="1"/>
            <a:r>
              <a:rPr lang="en-US" dirty="0"/>
              <a:t>Execution flow goes to remote web and then back to SharePoint</a:t>
            </a:r>
          </a:p>
          <a:p>
            <a:pPr lvl="1"/>
            <a:r>
              <a:rPr lang="en-US" dirty="0"/>
              <a:t>Client is blocked while event processing occurs in remote web</a:t>
            </a:r>
          </a:p>
          <a:p>
            <a:r>
              <a:rPr lang="en-US" sz="2800" dirty="0"/>
              <a:t>Sample execution flow for two-way event</a:t>
            </a:r>
          </a:p>
          <a:p>
            <a:pPr marL="804862" lvl="1" indent="-457200">
              <a:buFont typeface="+mj-lt"/>
              <a:buAutoNum type="arabicPeriod"/>
            </a:pPr>
            <a:r>
              <a:rPr lang="en-US" dirty="0"/>
              <a:t>Client attempts action which triggers an event (e.g. update item)</a:t>
            </a:r>
          </a:p>
          <a:p>
            <a:pPr marL="804862" lvl="1" indent="-457200">
              <a:buFont typeface="+mj-lt"/>
              <a:buAutoNum type="arabicPeriod"/>
            </a:pPr>
            <a:r>
              <a:rPr lang="en-US" dirty="0"/>
              <a:t>SharePoint host calls to web service in remote web</a:t>
            </a:r>
          </a:p>
          <a:p>
            <a:pPr marL="804862" lvl="1" indent="-457200">
              <a:buFont typeface="+mj-lt"/>
              <a:buAutoNum type="arabicPeriod"/>
            </a:pPr>
            <a:r>
              <a:rPr lang="en-US" dirty="0"/>
              <a:t>SharePoint host blocks until call returns from remote web</a:t>
            </a:r>
            <a:br>
              <a:rPr lang="en-US" dirty="0"/>
            </a:br>
            <a:r>
              <a:rPr lang="en-US" sz="1400" i="1" dirty="0"/>
              <a:t>the key point is that two-way events block the SharePoint host and delay response back to user</a:t>
            </a:r>
            <a:endParaRPr lang="en-US" sz="1400" dirty="0"/>
          </a:p>
          <a:p>
            <a:pPr marL="804862" lvl="1" indent="-457200">
              <a:buFont typeface="+mj-lt"/>
              <a:buAutoNum type="arabicPeriod"/>
            </a:pPr>
            <a:r>
              <a:rPr lang="en-US" dirty="0"/>
              <a:t>SharePoint host commits action and returns to Client</a:t>
            </a:r>
          </a:p>
        </p:txBody>
      </p:sp>
      <p:sp>
        <p:nvSpPr>
          <p:cNvPr id="3" name="Rectangle 2"/>
          <p:cNvSpPr/>
          <p:nvPr/>
        </p:nvSpPr>
        <p:spPr>
          <a:xfrm>
            <a:off x="2894896" y="4957764"/>
            <a:ext cx="5561717" cy="1671637"/>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50" dirty="0">
                <a:solidFill>
                  <a:schemeClr val="tx2">
                    <a:lumMod val="90000"/>
                    <a:lumOff val="10000"/>
                  </a:schemeClr>
                </a:solidFill>
              </a:rPr>
              <a:t>Two Way Event (aka before event)</a:t>
            </a:r>
          </a:p>
        </p:txBody>
      </p:sp>
      <p:sp>
        <p:nvSpPr>
          <p:cNvPr id="4" name="Rectangle 3"/>
          <p:cNvSpPr/>
          <p:nvPr/>
        </p:nvSpPr>
        <p:spPr>
          <a:xfrm>
            <a:off x="5103811" y="5309903"/>
            <a:ext cx="1130643" cy="1073112"/>
          </a:xfrm>
          <a:prstGeom prst="rect">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SharePoint Host</a:t>
            </a:r>
          </a:p>
        </p:txBody>
      </p:sp>
      <p:sp>
        <p:nvSpPr>
          <p:cNvPr id="5" name="Rectangle 4"/>
          <p:cNvSpPr/>
          <p:nvPr/>
        </p:nvSpPr>
        <p:spPr>
          <a:xfrm>
            <a:off x="3123496" y="5312685"/>
            <a:ext cx="1130643" cy="1073112"/>
          </a:xfrm>
          <a:prstGeom prst="rect">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Client</a:t>
            </a:r>
          </a:p>
        </p:txBody>
      </p:sp>
      <p:sp>
        <p:nvSpPr>
          <p:cNvPr id="6" name="Rectangle 5"/>
          <p:cNvSpPr/>
          <p:nvPr/>
        </p:nvSpPr>
        <p:spPr>
          <a:xfrm>
            <a:off x="7098253" y="5333279"/>
            <a:ext cx="1130643" cy="1073112"/>
          </a:xfrm>
          <a:prstGeom prst="rect">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Remote Web</a:t>
            </a:r>
          </a:p>
        </p:txBody>
      </p:sp>
      <p:cxnSp>
        <p:nvCxnSpPr>
          <p:cNvPr id="10" name="Straight Arrow Connector 9"/>
          <p:cNvCxnSpPr/>
          <p:nvPr/>
        </p:nvCxnSpPr>
        <p:spPr>
          <a:xfrm>
            <a:off x="4254138" y="5486401"/>
            <a:ext cx="857912" cy="0"/>
          </a:xfrm>
          <a:prstGeom prst="straightConnector1">
            <a:avLst/>
          </a:prstGeom>
          <a:ln w="38100">
            <a:solidFill>
              <a:srgbClr val="8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227983" y="5638801"/>
            <a:ext cx="857912" cy="0"/>
          </a:xfrm>
          <a:prstGeom prst="straightConnector1">
            <a:avLst/>
          </a:prstGeom>
          <a:ln w="38100">
            <a:solidFill>
              <a:srgbClr val="8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227983" y="6019801"/>
            <a:ext cx="857912" cy="0"/>
          </a:xfrm>
          <a:prstGeom prst="straightConnector1">
            <a:avLst/>
          </a:prstGeom>
          <a:ln w="38100">
            <a:solidFill>
              <a:srgbClr val="8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254138" y="6172201"/>
            <a:ext cx="857912" cy="0"/>
          </a:xfrm>
          <a:prstGeom prst="straightConnector1">
            <a:avLst/>
          </a:prstGeom>
          <a:ln w="38100">
            <a:solidFill>
              <a:srgbClr val="8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4495095" y="5334001"/>
            <a:ext cx="381000" cy="285750"/>
          </a:xfrm>
          <a:prstGeom prst="ellipse">
            <a:avLst/>
          </a:prstGeom>
          <a:solidFill>
            <a:srgbClr val="FFFFCC"/>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50000"/>
                  </a:schemeClr>
                </a:solidFill>
              </a:rPr>
              <a:t>1</a:t>
            </a:r>
          </a:p>
        </p:txBody>
      </p:sp>
      <p:sp>
        <p:nvSpPr>
          <p:cNvPr id="20" name="Oval 19"/>
          <p:cNvSpPr/>
          <p:nvPr/>
        </p:nvSpPr>
        <p:spPr>
          <a:xfrm>
            <a:off x="6476295" y="5486401"/>
            <a:ext cx="381000" cy="285750"/>
          </a:xfrm>
          <a:prstGeom prst="ellipse">
            <a:avLst/>
          </a:prstGeom>
          <a:solidFill>
            <a:srgbClr val="FFFFCC"/>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50000"/>
                  </a:schemeClr>
                </a:solidFill>
              </a:rPr>
              <a:t>2</a:t>
            </a:r>
          </a:p>
        </p:txBody>
      </p:sp>
      <p:sp>
        <p:nvSpPr>
          <p:cNvPr id="21" name="Oval 20"/>
          <p:cNvSpPr/>
          <p:nvPr/>
        </p:nvSpPr>
        <p:spPr>
          <a:xfrm>
            <a:off x="6476295" y="5886451"/>
            <a:ext cx="381000" cy="285750"/>
          </a:xfrm>
          <a:prstGeom prst="ellipse">
            <a:avLst/>
          </a:prstGeom>
          <a:solidFill>
            <a:srgbClr val="FFFFCC"/>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50000"/>
                  </a:schemeClr>
                </a:solidFill>
              </a:rPr>
              <a:t>3</a:t>
            </a:r>
          </a:p>
        </p:txBody>
      </p:sp>
      <p:sp>
        <p:nvSpPr>
          <p:cNvPr id="22" name="Oval 21"/>
          <p:cNvSpPr/>
          <p:nvPr/>
        </p:nvSpPr>
        <p:spPr>
          <a:xfrm>
            <a:off x="4495095" y="6038851"/>
            <a:ext cx="381000" cy="285750"/>
          </a:xfrm>
          <a:prstGeom prst="ellipse">
            <a:avLst/>
          </a:prstGeom>
          <a:solidFill>
            <a:srgbClr val="FFFFCC"/>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50000"/>
                  </a:schemeClr>
                </a:solidFill>
              </a:rPr>
              <a:t>4</a:t>
            </a:r>
          </a:p>
        </p:txBody>
      </p:sp>
    </p:spTree>
    <p:extLst>
      <p:ext uri="{BB962C8B-B14F-4D97-AF65-F5344CB8AC3E}">
        <p14:creationId xmlns:p14="http://schemas.microsoft.com/office/powerpoint/2010/main" val="4136511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“After” Events</a:t>
            </a:r>
            <a:endParaRPr lang="en-US" dirty="0"/>
          </a:p>
        </p:txBody>
      </p:sp>
      <p:sp>
        <p:nvSpPr>
          <p:cNvPr id="23" name="Content Placeholder 22"/>
          <p:cNvSpPr>
            <a:spLocks noGrp="1"/>
          </p:cNvSpPr>
          <p:nvPr>
            <p:ph idx="1"/>
          </p:nvPr>
        </p:nvSpPr>
        <p:spPr>
          <a:xfrm>
            <a:off x="511277" y="1177977"/>
            <a:ext cx="11173090" cy="5181600"/>
          </a:xfrm>
        </p:spPr>
        <p:txBody>
          <a:bodyPr>
            <a:normAutofit/>
          </a:bodyPr>
          <a:lstStyle/>
          <a:p>
            <a:r>
              <a:rPr lang="en-US" sz="2800" dirty="0"/>
              <a:t>Remote after events modeled as one-way events</a:t>
            </a:r>
          </a:p>
          <a:p>
            <a:pPr lvl="1"/>
            <a:r>
              <a:rPr lang="en-US" dirty="0"/>
              <a:t>Execution flow goes to remote web but does not return</a:t>
            </a:r>
          </a:p>
          <a:p>
            <a:pPr lvl="1"/>
            <a:r>
              <a:rPr lang="en-US" dirty="0"/>
              <a:t>Unlike before events, after events do not block client response</a:t>
            </a:r>
          </a:p>
          <a:p>
            <a:pPr>
              <a:lnSpc>
                <a:spcPct val="150000"/>
              </a:lnSpc>
            </a:pPr>
            <a:r>
              <a:rPr lang="en-US" sz="2800" dirty="0"/>
              <a:t>Sample execution flow for one-way event</a:t>
            </a:r>
          </a:p>
          <a:p>
            <a:pPr marL="804862" lvl="1" indent="-457200">
              <a:buFont typeface="+mj-lt"/>
              <a:buAutoNum type="arabicPeriod"/>
            </a:pPr>
            <a:r>
              <a:rPr lang="en-US" dirty="0"/>
              <a:t>Client attempts action which triggers an event (e.g. update item)</a:t>
            </a:r>
          </a:p>
          <a:p>
            <a:pPr marL="804862" lvl="1" indent="-457200">
              <a:buFont typeface="+mj-lt"/>
              <a:buAutoNum type="arabicPeriod"/>
            </a:pPr>
            <a:r>
              <a:rPr lang="en-US" dirty="0"/>
              <a:t>SharePoint host commits action and returns to Client</a:t>
            </a:r>
          </a:p>
          <a:p>
            <a:pPr marL="804862" lvl="1" indent="-457200">
              <a:buFont typeface="+mj-lt"/>
              <a:buAutoNum type="arabicPeriod"/>
            </a:pPr>
            <a:r>
              <a:rPr lang="en-US" dirty="0"/>
              <a:t>SharePoint host executes one-way WCF call on remote web</a:t>
            </a:r>
            <a:br>
              <a:rPr lang="en-US" dirty="0"/>
            </a:br>
            <a:r>
              <a:rPr lang="en-US" sz="1400" i="1" dirty="0"/>
              <a:t>the key point is that one-way events do not block the SharePoint host nor delay response back to user </a:t>
            </a:r>
            <a:endParaRPr lang="en-US" sz="1800" i="1" dirty="0"/>
          </a:p>
        </p:txBody>
      </p:sp>
      <p:sp>
        <p:nvSpPr>
          <p:cNvPr id="3" name="Rectangle 2"/>
          <p:cNvSpPr/>
          <p:nvPr/>
        </p:nvSpPr>
        <p:spPr>
          <a:xfrm>
            <a:off x="2817813" y="4805364"/>
            <a:ext cx="5561717" cy="1671637"/>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50" dirty="0">
                <a:solidFill>
                  <a:schemeClr val="tx2">
                    <a:lumMod val="90000"/>
                    <a:lumOff val="10000"/>
                  </a:schemeClr>
                </a:solidFill>
              </a:rPr>
              <a:t>One Way Event (aka after event)</a:t>
            </a:r>
          </a:p>
        </p:txBody>
      </p:sp>
      <p:sp>
        <p:nvSpPr>
          <p:cNvPr id="4" name="Rectangle 3"/>
          <p:cNvSpPr/>
          <p:nvPr/>
        </p:nvSpPr>
        <p:spPr>
          <a:xfrm>
            <a:off x="5026728" y="5157503"/>
            <a:ext cx="1130643" cy="1073112"/>
          </a:xfrm>
          <a:prstGeom prst="rect">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SharePoint Host</a:t>
            </a:r>
          </a:p>
        </p:txBody>
      </p:sp>
      <p:sp>
        <p:nvSpPr>
          <p:cNvPr id="5" name="Rectangle 4"/>
          <p:cNvSpPr/>
          <p:nvPr/>
        </p:nvSpPr>
        <p:spPr>
          <a:xfrm>
            <a:off x="3046413" y="5160285"/>
            <a:ext cx="1130643" cy="1073112"/>
          </a:xfrm>
          <a:prstGeom prst="rect">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Client</a:t>
            </a:r>
          </a:p>
        </p:txBody>
      </p:sp>
      <p:sp>
        <p:nvSpPr>
          <p:cNvPr id="6" name="Rectangle 5"/>
          <p:cNvSpPr/>
          <p:nvPr/>
        </p:nvSpPr>
        <p:spPr>
          <a:xfrm>
            <a:off x="7021170" y="5180879"/>
            <a:ext cx="1130643" cy="1073112"/>
          </a:xfrm>
          <a:prstGeom prst="rect">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Remote Web</a:t>
            </a:r>
          </a:p>
        </p:txBody>
      </p:sp>
      <p:cxnSp>
        <p:nvCxnSpPr>
          <p:cNvPr id="10" name="Straight Arrow Connector 9"/>
          <p:cNvCxnSpPr/>
          <p:nvPr/>
        </p:nvCxnSpPr>
        <p:spPr>
          <a:xfrm>
            <a:off x="4177055" y="5410200"/>
            <a:ext cx="857912" cy="0"/>
          </a:xfrm>
          <a:prstGeom prst="straightConnector1">
            <a:avLst/>
          </a:prstGeom>
          <a:ln w="38100">
            <a:solidFill>
              <a:srgbClr val="8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150900" y="5810250"/>
            <a:ext cx="857912" cy="0"/>
          </a:xfrm>
          <a:prstGeom prst="straightConnector1">
            <a:avLst/>
          </a:prstGeom>
          <a:ln w="38100">
            <a:solidFill>
              <a:srgbClr val="8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177055" y="5772150"/>
            <a:ext cx="857912" cy="0"/>
          </a:xfrm>
          <a:prstGeom prst="straightConnector1">
            <a:avLst/>
          </a:prstGeom>
          <a:ln w="38100">
            <a:solidFill>
              <a:srgbClr val="8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4418012" y="5257800"/>
            <a:ext cx="381000" cy="285750"/>
          </a:xfrm>
          <a:prstGeom prst="ellipse">
            <a:avLst/>
          </a:prstGeom>
          <a:solidFill>
            <a:srgbClr val="FFFFCC"/>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50000"/>
                  </a:schemeClr>
                </a:solidFill>
              </a:rPr>
              <a:t>1</a:t>
            </a:r>
          </a:p>
        </p:txBody>
      </p:sp>
      <p:sp>
        <p:nvSpPr>
          <p:cNvPr id="20" name="Oval 19"/>
          <p:cNvSpPr/>
          <p:nvPr/>
        </p:nvSpPr>
        <p:spPr>
          <a:xfrm>
            <a:off x="6399212" y="5657850"/>
            <a:ext cx="381000" cy="285750"/>
          </a:xfrm>
          <a:prstGeom prst="ellipse">
            <a:avLst/>
          </a:prstGeom>
          <a:solidFill>
            <a:srgbClr val="FFFFCC"/>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50000"/>
                  </a:schemeClr>
                </a:solidFill>
              </a:rPr>
              <a:t>3</a:t>
            </a:r>
          </a:p>
        </p:txBody>
      </p:sp>
      <p:sp>
        <p:nvSpPr>
          <p:cNvPr id="22" name="Oval 21"/>
          <p:cNvSpPr/>
          <p:nvPr/>
        </p:nvSpPr>
        <p:spPr>
          <a:xfrm>
            <a:off x="4418012" y="5638800"/>
            <a:ext cx="381000" cy="285750"/>
          </a:xfrm>
          <a:prstGeom prst="ellipse">
            <a:avLst/>
          </a:prstGeom>
          <a:solidFill>
            <a:srgbClr val="FFFFCC"/>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50000"/>
                  </a:schemeClr>
                </a:solidFill>
              </a:rPr>
              <a:t>2</a:t>
            </a:r>
          </a:p>
        </p:txBody>
      </p:sp>
    </p:spTree>
    <p:extLst>
      <p:ext uri="{BB962C8B-B14F-4D97-AF65-F5344CB8AC3E}">
        <p14:creationId xmlns:p14="http://schemas.microsoft.com/office/powerpoint/2010/main" val="371016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Remote </a:t>
            </a:r>
            <a:r>
              <a:rPr lang="en-US" dirty="0"/>
              <a:t>Event </a:t>
            </a:r>
            <a:r>
              <a:rPr lang="en-US" dirty="0" smtClean="0"/>
              <a:t>Receivers</a:t>
            </a:r>
            <a:endParaRPr lang="en-US" dirty="0"/>
          </a:p>
        </p:txBody>
      </p:sp>
    </p:spTree>
    <p:extLst>
      <p:ext uri="{BB962C8B-B14F-4D97-AF65-F5344CB8AC3E}">
        <p14:creationId xmlns:p14="http://schemas.microsoft.com/office/powerpoint/2010/main" val="36408584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Registering Remote Events Receivers</a:t>
            </a:r>
            <a:endParaRPr lang="en-US" dirty="0"/>
          </a:p>
        </p:txBody>
      </p:sp>
      <p:sp>
        <p:nvSpPr>
          <p:cNvPr id="3" name="Content Placeholder 2"/>
          <p:cNvSpPr>
            <a:spLocks noGrp="1"/>
          </p:cNvSpPr>
          <p:nvPr>
            <p:ph idx="1"/>
          </p:nvPr>
        </p:nvSpPr>
        <p:spPr/>
        <p:txBody>
          <a:bodyPr/>
          <a:lstStyle/>
          <a:p>
            <a:r>
              <a:rPr lang="en-US" dirty="0" smtClean="0"/>
              <a:t>Event receivers must be registered with SharePoint host</a:t>
            </a:r>
          </a:p>
          <a:p>
            <a:pPr lvl="1"/>
            <a:r>
              <a:rPr lang="en-US" dirty="0" smtClean="0"/>
              <a:t>Registration can be declaratively with XML for events occurring in app web</a:t>
            </a:r>
          </a:p>
          <a:p>
            <a:pPr lvl="1"/>
            <a:r>
              <a:rPr lang="en-US" dirty="0" smtClean="0"/>
              <a:t>Registration for events occurring in host web requires write procedural code</a:t>
            </a:r>
          </a:p>
          <a:p>
            <a:pPr lvl="1"/>
            <a:endParaRPr lang="en-US" dirty="0" smtClean="0"/>
          </a:p>
          <a:p>
            <a:pPr lvl="1"/>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3896336" y="3845170"/>
            <a:ext cx="4648200" cy="2347341"/>
          </a:xfrm>
          <a:prstGeom prst="rect">
            <a:avLst/>
          </a:prstGeom>
          <a:ln>
            <a:solidFill>
              <a:schemeClr val="tx1">
                <a:lumMod val="95000"/>
                <a:lumOff val="5000"/>
              </a:schemeClr>
            </a:solidFill>
          </a:ln>
        </p:spPr>
      </p:pic>
      <p:pic>
        <p:nvPicPr>
          <p:cNvPr id="5" name="Picture 4"/>
          <p:cNvPicPr>
            <a:picLocks noChangeAspect="1"/>
          </p:cNvPicPr>
          <p:nvPr/>
        </p:nvPicPr>
        <p:blipFill>
          <a:blip r:embed="rId3"/>
          <a:stretch>
            <a:fillRect/>
          </a:stretch>
        </p:blipFill>
        <p:spPr>
          <a:xfrm>
            <a:off x="1204522" y="2970836"/>
            <a:ext cx="2356123" cy="3024188"/>
          </a:xfrm>
          <a:prstGeom prst="rect">
            <a:avLst/>
          </a:prstGeom>
          <a:ln>
            <a:solidFill>
              <a:schemeClr val="bg1">
                <a:lumMod val="50000"/>
              </a:schemeClr>
            </a:solidFill>
          </a:ln>
        </p:spPr>
      </p:pic>
      <p:cxnSp>
        <p:nvCxnSpPr>
          <p:cNvPr id="7" name="Straight Arrow Connector 6"/>
          <p:cNvCxnSpPr/>
          <p:nvPr/>
        </p:nvCxnSpPr>
        <p:spPr>
          <a:xfrm>
            <a:off x="2277500" y="4345618"/>
            <a:ext cx="1499286" cy="247134"/>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258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Remote Event Receiver Entry Point</a:t>
            </a:r>
            <a:endParaRPr lang="en-US" dirty="0"/>
          </a:p>
        </p:txBody>
      </p:sp>
      <p:sp>
        <p:nvSpPr>
          <p:cNvPr id="8" name="Content Placeholder 7"/>
          <p:cNvSpPr>
            <a:spLocks noGrp="1"/>
          </p:cNvSpPr>
          <p:nvPr>
            <p:ph idx="1"/>
          </p:nvPr>
        </p:nvSpPr>
        <p:spPr/>
        <p:txBody>
          <a:bodyPr/>
          <a:lstStyle/>
          <a:p>
            <a:r>
              <a:rPr lang="en-US" dirty="0" smtClean="0"/>
              <a:t>Remote event receiver implemented with .svc file</a:t>
            </a:r>
          </a:p>
          <a:p>
            <a:pPr lvl="1"/>
            <a:r>
              <a:rPr lang="en-US" dirty="0" smtClean="0"/>
              <a:t>Event receiver code written as C# code code-behind .svc file </a:t>
            </a:r>
          </a:p>
          <a:p>
            <a:pPr lvl="1"/>
            <a:r>
              <a:rPr lang="en-US" dirty="0" smtClean="0"/>
              <a:t>Event receiver is class that implements </a:t>
            </a:r>
            <a:r>
              <a:rPr lang="en-US" sz="1800" dirty="0" err="1" smtClean="0">
                <a:solidFill>
                  <a:schemeClr val="accent5">
                    <a:lumMod val="75000"/>
                  </a:schemeClr>
                </a:solidFill>
                <a:latin typeface="Lucida Console" panose="020B0609040504020204" pitchFamily="49" charset="0"/>
              </a:rPr>
              <a:t>IRemoteEventService</a:t>
            </a:r>
            <a:endParaRPr lang="en-US" dirty="0" smtClean="0">
              <a:solidFill>
                <a:schemeClr val="accent5">
                  <a:lumMod val="75000"/>
                </a:schemeClr>
              </a:solidFill>
              <a:latin typeface="Lucida Console" panose="020B0609040504020204" pitchFamily="49" charset="0"/>
            </a:endParaRPr>
          </a:p>
          <a:p>
            <a:pPr lvl="1"/>
            <a:r>
              <a:rPr lang="en-US" sz="1800" dirty="0" err="1" smtClean="0">
                <a:solidFill>
                  <a:schemeClr val="accent5">
                    <a:lumMod val="75000"/>
                  </a:schemeClr>
                </a:solidFill>
                <a:latin typeface="Lucida Console" panose="020B0609040504020204" pitchFamily="49" charset="0"/>
              </a:rPr>
              <a:t>ProcessEvent</a:t>
            </a:r>
            <a:r>
              <a:rPr lang="en-US" sz="1800" dirty="0" smtClean="0"/>
              <a:t> </a:t>
            </a:r>
            <a:r>
              <a:rPr lang="en-US" dirty="0" smtClean="0"/>
              <a:t>method executes when two-way event is triggered</a:t>
            </a:r>
          </a:p>
          <a:p>
            <a:pPr lvl="1"/>
            <a:r>
              <a:rPr lang="en-US" sz="1800" dirty="0" err="1" smtClean="0">
                <a:solidFill>
                  <a:schemeClr val="accent5">
                    <a:lumMod val="75000"/>
                  </a:schemeClr>
                </a:solidFill>
                <a:latin typeface="Lucida Console" panose="020B0609040504020204" pitchFamily="49" charset="0"/>
              </a:rPr>
              <a:t>ProcessOneWayEvent</a:t>
            </a:r>
            <a:r>
              <a:rPr lang="en-US" dirty="0" smtClean="0">
                <a:solidFill>
                  <a:schemeClr val="accent5">
                    <a:lumMod val="75000"/>
                  </a:schemeClr>
                </a:solidFill>
              </a:rPr>
              <a:t> </a:t>
            </a:r>
            <a:r>
              <a:rPr lang="en-US" dirty="0" smtClean="0"/>
              <a:t>method executes when one-way event is triggered</a:t>
            </a:r>
          </a:p>
          <a:p>
            <a:pPr lvl="1"/>
            <a:endParaRPr lang="en-US" dirty="0" smtClean="0"/>
          </a:p>
          <a:p>
            <a:pPr lvl="1"/>
            <a:endParaRPr lang="en-US" dirty="0"/>
          </a:p>
        </p:txBody>
      </p:sp>
      <p:pic>
        <p:nvPicPr>
          <p:cNvPr id="3" name="Picture 2"/>
          <p:cNvPicPr>
            <a:picLocks noChangeAspect="1"/>
          </p:cNvPicPr>
          <p:nvPr/>
        </p:nvPicPr>
        <p:blipFill>
          <a:blip r:embed="rId2"/>
          <a:stretch>
            <a:fillRect/>
          </a:stretch>
        </p:blipFill>
        <p:spPr>
          <a:xfrm>
            <a:off x="4425864" y="3749867"/>
            <a:ext cx="6630988" cy="2879533"/>
          </a:xfrm>
          <a:prstGeom prst="rect">
            <a:avLst/>
          </a:prstGeom>
          <a:ln>
            <a:solidFill>
              <a:schemeClr val="bg1">
                <a:lumMod val="50000"/>
              </a:schemeClr>
            </a:solidFill>
          </a:ln>
        </p:spPr>
      </p:pic>
      <p:pic>
        <p:nvPicPr>
          <p:cNvPr id="4" name="Picture 3"/>
          <p:cNvPicPr>
            <a:picLocks noChangeAspect="1"/>
          </p:cNvPicPr>
          <p:nvPr/>
        </p:nvPicPr>
        <p:blipFill>
          <a:blip r:embed="rId3"/>
          <a:stretch>
            <a:fillRect/>
          </a:stretch>
        </p:blipFill>
        <p:spPr>
          <a:xfrm>
            <a:off x="1147476" y="3708487"/>
            <a:ext cx="2275662" cy="2920913"/>
          </a:xfrm>
          <a:prstGeom prst="rect">
            <a:avLst/>
          </a:prstGeom>
          <a:ln>
            <a:solidFill>
              <a:schemeClr val="bg1">
                <a:lumMod val="50000"/>
              </a:schemeClr>
            </a:solidFill>
          </a:ln>
        </p:spPr>
      </p:pic>
      <p:cxnSp>
        <p:nvCxnSpPr>
          <p:cNvPr id="5" name="Straight Arrow Connector 4"/>
          <p:cNvCxnSpPr/>
          <p:nvPr/>
        </p:nvCxnSpPr>
        <p:spPr>
          <a:xfrm flipV="1">
            <a:off x="2965938" y="5380892"/>
            <a:ext cx="1359877" cy="64477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647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Courses</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20932027"/>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047037">
                <a:tc>
                  <a:txBody>
                    <a:bodyPr/>
                    <a:lstStyle/>
                    <a:p>
                      <a:r>
                        <a:rPr lang="en-US" sz="2400" dirty="0" smtClean="0"/>
                        <a:t>Deep Dive into the Building Blocks and Services of the SharePoint Platform</a:t>
                      </a:r>
                      <a:endParaRPr lang="en-US" sz="2400" dirty="0"/>
                    </a:p>
                  </a:txBody>
                  <a:tcPr marL="91403" marR="91403" marT="45701" marB="45701" anchor="ctr"/>
                </a:tc>
                <a:extLst>
                  <a:ext uri="{0D108BD9-81ED-4DB2-BD59-A6C34878D82A}">
                    <a16:rowId xmlns:a16="http://schemas.microsoft.com/office/drawing/2014/main" xmlns="" val="829859176"/>
                  </a:ext>
                </a:extLst>
              </a:tr>
              <a:tr h="360260">
                <a:tc>
                  <a:txBody>
                    <a:bodyPr/>
                    <a:lstStyle/>
                    <a:p>
                      <a:r>
                        <a:rPr lang="en-US" sz="1800" b="0" dirty="0" smtClean="0"/>
                        <a:t>Module 1: Developing Advanced Workflow Scenarios in Office 365</a:t>
                      </a:r>
                      <a:endParaRPr lang="en-US" sz="1800" b="0" baseline="0" dirty="0" smtClean="0"/>
                    </a:p>
                  </a:txBody>
                  <a:tcPr marL="91403" marR="91403" marT="45701" marB="45701" anchor="ctr"/>
                </a:tc>
                <a:extLst>
                  <a:ext uri="{0D108BD9-81ED-4DB2-BD59-A6C34878D82A}">
                    <a16:rowId xmlns:a16="http://schemas.microsoft.com/office/drawing/2014/main" xmlns=""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SharePoint Lists for Data Storage</a:t>
                      </a:r>
                    </a:p>
                  </a:txBody>
                  <a:tcPr marL="91403" marR="91403" marT="45701" marB="45701" anchor="ctr"/>
                </a:tc>
                <a:extLst>
                  <a:ext uri="{0D108BD9-81ED-4DB2-BD59-A6C34878D82A}">
                    <a16:rowId xmlns:a16="http://schemas.microsoft.com/office/drawing/2014/main" xmlns=""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into SharePoint Lists with REST APIs</a:t>
                      </a:r>
                    </a:p>
                  </a:txBody>
                  <a:tcPr marL="91403" marR="91403" marT="45701" marB="45701" anchor="ctr"/>
                </a:tc>
                <a:extLst>
                  <a:ext uri="{0D108BD9-81ED-4DB2-BD59-A6C34878D82A}">
                    <a16:rowId xmlns:a16="http://schemas.microsoft.com/office/drawing/2014/main" xmlns=""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SharePoint Lists with CSOM APIs</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5:</a:t>
                      </a:r>
                      <a:r>
                        <a:rPr lang="en-US" sz="1800" b="1" baseline="0" dirty="0" smtClean="0"/>
                        <a:t> SharePoint 2013 Remote Event Receivers</a:t>
                      </a:r>
                      <a:endParaRPr lang="en-US" sz="1800" b="1"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Search Scenarios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Business Connectivity Services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Developing Advanced Taxonomy Scenarios in Office 365</a:t>
                      </a:r>
                    </a:p>
                  </a:txBody>
                  <a:tcPr marL="91403" marR="91403" marT="45701" marB="45701" anchor="ctr"/>
                </a:tc>
              </a:tr>
            </a:tbl>
          </a:graphicData>
        </a:graphic>
      </p:graphicFrame>
    </p:spTree>
    <p:extLst>
      <p:ext uri="{BB962C8B-B14F-4D97-AF65-F5344CB8AC3E}">
        <p14:creationId xmlns:p14="http://schemas.microsoft.com/office/powerpoint/2010/main" val="235708681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SPRemoteEventProperties</a:t>
            </a:r>
            <a:endParaRPr lang="en-US" dirty="0"/>
          </a:p>
        </p:txBody>
      </p:sp>
      <p:sp>
        <p:nvSpPr>
          <p:cNvPr id="3" name="Content Placeholder 2"/>
          <p:cNvSpPr>
            <a:spLocks noGrp="1"/>
          </p:cNvSpPr>
          <p:nvPr>
            <p:ph type="body" sz="quarter" idx="10"/>
          </p:nvPr>
        </p:nvSpPr>
        <p:spPr/>
        <p:txBody>
          <a:bodyPr/>
          <a:lstStyle/>
          <a:p>
            <a:r>
              <a:rPr lang="en-US" sz="3200" b="1" dirty="0" err="1" smtClean="0">
                <a:solidFill>
                  <a:schemeClr val="accent5">
                    <a:lumMod val="75000"/>
                  </a:schemeClr>
                </a:solidFill>
              </a:rPr>
              <a:t>SPRemoteEventProperties</a:t>
            </a:r>
            <a:r>
              <a:rPr lang="en-US" dirty="0" smtClean="0"/>
              <a:t> passed as parameter</a:t>
            </a:r>
          </a:p>
          <a:p>
            <a:pPr lvl="1"/>
            <a:r>
              <a:rPr lang="en-US" dirty="0" smtClean="0"/>
              <a:t>Provides you with contextual information about the current event</a:t>
            </a:r>
          </a:p>
          <a:p>
            <a:pPr lvl="1"/>
            <a:r>
              <a:rPr lang="en-US" dirty="0" smtClean="0"/>
              <a:t>Make it possible to determine event type and event target object</a:t>
            </a:r>
          </a:p>
          <a:p>
            <a:pPr lvl="1"/>
            <a:r>
              <a:rPr lang="en-US" dirty="0" smtClean="0"/>
              <a:t>Makes it possible to read user input to perform validation</a:t>
            </a:r>
          </a:p>
        </p:txBody>
      </p:sp>
      <p:pic>
        <p:nvPicPr>
          <p:cNvPr id="4" name="Picture 3"/>
          <p:cNvPicPr>
            <a:picLocks noChangeAspect="1"/>
          </p:cNvPicPr>
          <p:nvPr/>
        </p:nvPicPr>
        <p:blipFill>
          <a:blip r:embed="rId2"/>
          <a:stretch>
            <a:fillRect/>
          </a:stretch>
        </p:blipFill>
        <p:spPr>
          <a:xfrm>
            <a:off x="1041767" y="3376246"/>
            <a:ext cx="8494345" cy="2754923"/>
          </a:xfrm>
          <a:prstGeom prst="rect">
            <a:avLst/>
          </a:prstGeom>
          <a:ln>
            <a:solidFill>
              <a:schemeClr val="bg1">
                <a:lumMod val="50000"/>
              </a:schemeClr>
            </a:solidFill>
          </a:ln>
        </p:spPr>
      </p:pic>
    </p:spTree>
    <p:extLst>
      <p:ext uri="{BB962C8B-B14F-4D97-AF65-F5344CB8AC3E}">
        <p14:creationId xmlns:p14="http://schemas.microsoft.com/office/powerpoint/2010/main" val="39733628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SPRemoteEventResult</a:t>
            </a:r>
            <a:endParaRPr lang="en-US" dirty="0"/>
          </a:p>
        </p:txBody>
      </p:sp>
      <p:sp>
        <p:nvSpPr>
          <p:cNvPr id="4" name="Content Placeholder 3"/>
          <p:cNvSpPr>
            <a:spLocks noGrp="1"/>
          </p:cNvSpPr>
          <p:nvPr>
            <p:ph type="body" sz="quarter" idx="10"/>
          </p:nvPr>
        </p:nvSpPr>
        <p:spPr/>
        <p:txBody>
          <a:bodyPr/>
          <a:lstStyle/>
          <a:p>
            <a:r>
              <a:rPr lang="en-US" sz="2800" dirty="0" err="1" smtClean="0">
                <a:solidFill>
                  <a:schemeClr val="accent5">
                    <a:lumMod val="50000"/>
                  </a:schemeClr>
                </a:solidFill>
                <a:latin typeface="Lucida Console" panose="020B0609040504020204" pitchFamily="49" charset="0"/>
              </a:rPr>
              <a:t>ProcessEvent</a:t>
            </a:r>
            <a:r>
              <a:rPr lang="en-US" dirty="0" smtClean="0"/>
              <a:t> must return </a:t>
            </a:r>
            <a:r>
              <a:rPr lang="en-US" sz="2800" b="1" dirty="0" err="1" smtClean="0">
                <a:solidFill>
                  <a:schemeClr val="accent5">
                    <a:lumMod val="50000"/>
                  </a:schemeClr>
                </a:solidFill>
                <a:latin typeface="Lucida Console" panose="020B0609040504020204" pitchFamily="49" charset="0"/>
              </a:rPr>
              <a:t>SPRemoteEventResult</a:t>
            </a:r>
            <a:r>
              <a:rPr lang="en-US" sz="2800" dirty="0" smtClean="0">
                <a:solidFill>
                  <a:schemeClr val="accent5">
                    <a:lumMod val="50000"/>
                  </a:schemeClr>
                </a:solidFill>
              </a:rPr>
              <a:t> </a:t>
            </a:r>
            <a:r>
              <a:rPr lang="en-US" dirty="0" smtClean="0"/>
              <a:t>object</a:t>
            </a:r>
          </a:p>
          <a:p>
            <a:pPr lvl="1"/>
            <a:r>
              <a:rPr lang="en-US" dirty="0" smtClean="0"/>
              <a:t>Makes it possible to cancel user action when user input is invalid</a:t>
            </a:r>
          </a:p>
          <a:p>
            <a:pPr lvl="1"/>
            <a:r>
              <a:rPr lang="en-US" dirty="0" smtClean="0"/>
              <a:t>Makes </a:t>
            </a:r>
            <a:r>
              <a:rPr lang="en-US" dirty="0"/>
              <a:t>it possible to update user input when processing a before </a:t>
            </a:r>
            <a:r>
              <a:rPr lang="en-US" dirty="0" smtClean="0"/>
              <a:t>events</a:t>
            </a:r>
            <a:endParaRPr lang="en-US" dirty="0"/>
          </a:p>
        </p:txBody>
      </p:sp>
      <p:pic>
        <p:nvPicPr>
          <p:cNvPr id="3" name="Picture 2"/>
          <p:cNvPicPr>
            <a:picLocks noChangeAspect="1"/>
          </p:cNvPicPr>
          <p:nvPr/>
        </p:nvPicPr>
        <p:blipFill>
          <a:blip r:embed="rId2"/>
          <a:stretch>
            <a:fillRect/>
          </a:stretch>
        </p:blipFill>
        <p:spPr>
          <a:xfrm>
            <a:off x="1148041" y="3036855"/>
            <a:ext cx="8534955" cy="2390930"/>
          </a:xfrm>
          <a:prstGeom prst="rect">
            <a:avLst/>
          </a:prstGeom>
          <a:ln>
            <a:solidFill>
              <a:schemeClr val="bg1">
                <a:lumMod val="50000"/>
              </a:schemeClr>
            </a:solidFill>
          </a:ln>
        </p:spPr>
      </p:pic>
    </p:spTree>
    <p:extLst>
      <p:ext uri="{BB962C8B-B14F-4D97-AF65-F5344CB8AC3E}">
        <p14:creationId xmlns:p14="http://schemas.microsoft.com/office/powerpoint/2010/main" val="19316198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Before Event with a List Item</a:t>
            </a:r>
            <a:endParaRPr lang="en-US" dirty="0"/>
          </a:p>
        </p:txBody>
      </p:sp>
      <p:pic>
        <p:nvPicPr>
          <p:cNvPr id="5" name="Picture 4"/>
          <p:cNvPicPr>
            <a:picLocks noChangeAspect="1"/>
          </p:cNvPicPr>
          <p:nvPr/>
        </p:nvPicPr>
        <p:blipFill>
          <a:blip r:embed="rId2"/>
          <a:stretch>
            <a:fillRect/>
          </a:stretch>
        </p:blipFill>
        <p:spPr>
          <a:xfrm>
            <a:off x="519112" y="1164672"/>
            <a:ext cx="11051565" cy="5303745"/>
          </a:xfrm>
          <a:prstGeom prst="rect">
            <a:avLst/>
          </a:prstGeom>
          <a:ln>
            <a:solidFill>
              <a:schemeClr val="bg1">
                <a:lumMod val="50000"/>
              </a:schemeClr>
            </a:solidFill>
          </a:ln>
        </p:spPr>
      </p:pic>
    </p:spTree>
    <p:extLst>
      <p:ext uri="{BB962C8B-B14F-4D97-AF65-F5344CB8AC3E}">
        <p14:creationId xmlns:p14="http://schemas.microsoft.com/office/powerpoint/2010/main" val="141141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After Event </a:t>
            </a:r>
            <a:r>
              <a:rPr lang="en-US" dirty="0"/>
              <a:t>with a List Item</a:t>
            </a:r>
          </a:p>
        </p:txBody>
      </p:sp>
      <p:pic>
        <p:nvPicPr>
          <p:cNvPr id="3" name="Picture 2"/>
          <p:cNvPicPr>
            <a:picLocks noChangeAspect="1"/>
          </p:cNvPicPr>
          <p:nvPr/>
        </p:nvPicPr>
        <p:blipFill>
          <a:blip r:embed="rId2"/>
          <a:stretch>
            <a:fillRect/>
          </a:stretch>
        </p:blipFill>
        <p:spPr>
          <a:xfrm>
            <a:off x="1014170" y="1281660"/>
            <a:ext cx="10158895" cy="4024858"/>
          </a:xfrm>
          <a:prstGeom prst="rect">
            <a:avLst/>
          </a:prstGeom>
          <a:ln>
            <a:solidFill>
              <a:schemeClr val="bg1">
                <a:lumMod val="50000"/>
              </a:schemeClr>
            </a:solidFill>
          </a:ln>
        </p:spPr>
      </p:pic>
    </p:spTree>
    <p:extLst>
      <p:ext uri="{BB962C8B-B14F-4D97-AF65-F5344CB8AC3E}">
        <p14:creationId xmlns:p14="http://schemas.microsoft.com/office/powerpoint/2010/main" val="3688004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Registering Remote Event Receivers using CSOM</a:t>
            </a:r>
            <a:endParaRPr lang="en-US" sz="4400" dirty="0"/>
          </a:p>
        </p:txBody>
      </p:sp>
      <p:sp>
        <p:nvSpPr>
          <p:cNvPr id="10" name="Content Placeholder 9"/>
          <p:cNvSpPr>
            <a:spLocks noGrp="1"/>
          </p:cNvSpPr>
          <p:nvPr>
            <p:ph idx="1"/>
          </p:nvPr>
        </p:nvSpPr>
        <p:spPr>
          <a:xfrm>
            <a:off x="507867" y="1146101"/>
            <a:ext cx="11173090" cy="5181600"/>
          </a:xfrm>
        </p:spPr>
        <p:txBody>
          <a:bodyPr>
            <a:normAutofit/>
          </a:bodyPr>
          <a:lstStyle/>
          <a:p>
            <a:r>
              <a:rPr lang="en-US" sz="2800" dirty="0"/>
              <a:t>Remote Event Receivers require registration</a:t>
            </a:r>
          </a:p>
          <a:p>
            <a:pPr lvl="1"/>
            <a:r>
              <a:rPr lang="en-US" sz="2000" dirty="0"/>
              <a:t>Declarative registration only possible in app web</a:t>
            </a:r>
          </a:p>
          <a:p>
            <a:pPr lvl="1"/>
            <a:r>
              <a:rPr lang="en-US" sz="2000" dirty="0"/>
              <a:t>Registration in host web requires CSOM code</a:t>
            </a:r>
          </a:p>
          <a:p>
            <a:pPr lvl="1"/>
            <a:r>
              <a:rPr lang="en-US" sz="2000" dirty="0"/>
              <a:t>Remote web must supply the required entry point (e.g. </a:t>
            </a:r>
            <a:r>
              <a:rPr lang="en-US" sz="2000" dirty="0" err="1"/>
              <a:t>MyEventReceiver.svc</a:t>
            </a:r>
            <a:r>
              <a:rPr lang="en-US" sz="2000" dirty="0"/>
              <a:t>)</a:t>
            </a:r>
          </a:p>
        </p:txBody>
      </p:sp>
      <p:pic>
        <p:nvPicPr>
          <p:cNvPr id="11" name="Picture 10"/>
          <p:cNvPicPr>
            <a:picLocks noChangeAspect="1"/>
          </p:cNvPicPr>
          <p:nvPr/>
        </p:nvPicPr>
        <p:blipFill>
          <a:blip r:embed="rId2"/>
          <a:stretch>
            <a:fillRect/>
          </a:stretch>
        </p:blipFill>
        <p:spPr>
          <a:xfrm>
            <a:off x="700401" y="2942895"/>
            <a:ext cx="8665353" cy="3303241"/>
          </a:xfrm>
          <a:prstGeom prst="rect">
            <a:avLst/>
          </a:prstGeom>
          <a:ln>
            <a:solidFill>
              <a:schemeClr val="bg1">
                <a:lumMod val="50000"/>
              </a:schemeClr>
            </a:solidFill>
          </a:ln>
        </p:spPr>
      </p:pic>
      <p:pic>
        <p:nvPicPr>
          <p:cNvPr id="12" name="Content Placeholder 4"/>
          <p:cNvPicPr>
            <a:picLocks noChangeAspect="1"/>
          </p:cNvPicPr>
          <p:nvPr/>
        </p:nvPicPr>
        <p:blipFill>
          <a:blip r:embed="rId3"/>
          <a:stretch>
            <a:fillRect/>
          </a:stretch>
        </p:blipFill>
        <p:spPr>
          <a:xfrm>
            <a:off x="9692347" y="4163135"/>
            <a:ext cx="2275483" cy="2123784"/>
          </a:xfrm>
          <a:prstGeom prst="rect">
            <a:avLst/>
          </a:prstGeom>
          <a:ln>
            <a:solidFill>
              <a:schemeClr val="bg1">
                <a:lumMod val="50000"/>
              </a:schemeClr>
            </a:solidFill>
          </a:ln>
        </p:spPr>
      </p:pic>
      <p:cxnSp>
        <p:nvCxnSpPr>
          <p:cNvPr id="13" name="Straight Arrow Connector 12"/>
          <p:cNvCxnSpPr/>
          <p:nvPr/>
        </p:nvCxnSpPr>
        <p:spPr>
          <a:xfrm flipV="1">
            <a:off x="9012724" y="5501498"/>
            <a:ext cx="755822" cy="123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854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Validating user input using A Remote Event Receiver</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80312843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Lifecycle Events</a:t>
            </a:r>
            <a:endParaRPr lang="en-US" dirty="0"/>
          </a:p>
        </p:txBody>
      </p:sp>
    </p:spTree>
    <p:extLst>
      <p:ext uri="{BB962C8B-B14F-4D97-AF65-F5344CB8AC3E}">
        <p14:creationId xmlns:p14="http://schemas.microsoft.com/office/powerpoint/2010/main" val="21345695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App Lifecycle Events</a:t>
            </a:r>
            <a:endParaRPr lang="en-US" dirty="0"/>
          </a:p>
        </p:txBody>
      </p:sp>
      <p:sp>
        <p:nvSpPr>
          <p:cNvPr id="3" name="Content Placeholder 2"/>
          <p:cNvSpPr>
            <a:spLocks noGrp="1"/>
          </p:cNvSpPr>
          <p:nvPr>
            <p:ph idx="1"/>
          </p:nvPr>
        </p:nvSpPr>
        <p:spPr/>
        <p:txBody>
          <a:bodyPr/>
          <a:lstStyle/>
          <a:p>
            <a:r>
              <a:rPr lang="en-US" dirty="0" smtClean="0"/>
              <a:t>SharePoint app models support app events</a:t>
            </a:r>
          </a:p>
          <a:p>
            <a:pPr lvl="1"/>
            <a:r>
              <a:rPr lang="en-US" dirty="0" smtClean="0"/>
              <a:t>App events for installation, upgrade and uninstall</a:t>
            </a:r>
          </a:p>
          <a:p>
            <a:pPr lvl="1"/>
            <a:r>
              <a:rPr lang="en-US" dirty="0" smtClean="0"/>
              <a:t>Added to app project using property sheet</a:t>
            </a:r>
          </a:p>
          <a:p>
            <a:pPr lvl="1"/>
            <a:r>
              <a:rPr lang="en-US" dirty="0" smtClean="0"/>
              <a:t>Implemented as a remote event receiver</a:t>
            </a:r>
          </a:p>
          <a:p>
            <a:pPr lvl="1"/>
            <a:endParaRPr lang="en-US"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935237" y="3340308"/>
            <a:ext cx="3855307" cy="2910590"/>
          </a:xfrm>
          <a:prstGeom prst="rect">
            <a:avLst/>
          </a:prstGeom>
          <a:ln>
            <a:solidFill>
              <a:schemeClr val="bg1">
                <a:lumMod val="50000"/>
              </a:schemeClr>
            </a:solidFill>
          </a:ln>
          <a:effectLst/>
        </p:spPr>
      </p:pic>
    </p:spTree>
    <p:extLst>
      <p:ext uri="{BB962C8B-B14F-4D97-AF65-F5344CB8AC3E}">
        <p14:creationId xmlns:p14="http://schemas.microsoft.com/office/powerpoint/2010/main" val="7252846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 Lifecycle Event Registration</a:t>
            </a:r>
            <a:endParaRPr lang="en-US" dirty="0"/>
          </a:p>
        </p:txBody>
      </p:sp>
      <p:sp>
        <p:nvSpPr>
          <p:cNvPr id="2" name="Text Placeholder 1"/>
          <p:cNvSpPr>
            <a:spLocks noGrp="1"/>
          </p:cNvSpPr>
          <p:nvPr>
            <p:ph idx="1"/>
          </p:nvPr>
        </p:nvSpPr>
        <p:spPr/>
        <p:txBody>
          <a:bodyPr/>
          <a:lstStyle/>
          <a:p>
            <a:r>
              <a:rPr lang="en-US" dirty="0"/>
              <a:t>Declaratively </a:t>
            </a:r>
            <a:r>
              <a:rPr lang="en-US" dirty="0" smtClean="0"/>
              <a:t>register </a:t>
            </a:r>
            <a:r>
              <a:rPr lang="en-US" dirty="0" smtClean="0"/>
              <a:t>in AppManifest.xml</a:t>
            </a:r>
            <a:endParaRPr lang="en-US" dirty="0"/>
          </a:p>
        </p:txBody>
      </p:sp>
      <p:pic>
        <p:nvPicPr>
          <p:cNvPr id="4" name="Picture 3"/>
          <p:cNvPicPr>
            <a:picLocks noChangeAspect="1"/>
          </p:cNvPicPr>
          <p:nvPr/>
        </p:nvPicPr>
        <p:blipFill>
          <a:blip r:embed="rId3"/>
          <a:stretch>
            <a:fillRect/>
          </a:stretch>
        </p:blipFill>
        <p:spPr>
          <a:xfrm>
            <a:off x="909859" y="2167919"/>
            <a:ext cx="9900262" cy="3319330"/>
          </a:xfrm>
          <a:prstGeom prst="rect">
            <a:avLst/>
          </a:prstGeom>
          <a:ln>
            <a:solidFill>
              <a:schemeClr val="bg1">
                <a:lumMod val="50000"/>
              </a:schemeClr>
            </a:solidFill>
          </a:ln>
        </p:spPr>
      </p:pic>
      <p:sp>
        <p:nvSpPr>
          <p:cNvPr id="6" name="Rounded Rectangle 5"/>
          <p:cNvSpPr/>
          <p:nvPr/>
        </p:nvSpPr>
        <p:spPr bwMode="auto">
          <a:xfrm>
            <a:off x="1160585" y="3880338"/>
            <a:ext cx="9542584" cy="211016"/>
          </a:xfrm>
          <a:prstGeom prst="roundRect">
            <a:avLst/>
          </a:prstGeom>
          <a:noFill/>
          <a:ln w="38100">
            <a:solidFill>
              <a:srgbClr val="FF000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2838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a:t>
            </a:r>
            <a:r>
              <a:rPr lang="en-US" dirty="0" err="1" smtClean="0"/>
              <a:t>AppInstalled</a:t>
            </a:r>
            <a:r>
              <a:rPr lang="en-US" dirty="0" smtClean="0"/>
              <a:t> Event handler</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847002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O3656-5 SharePoint 2013 Remote Event Receivers</a:t>
            </a:r>
          </a:p>
        </p:txBody>
      </p:sp>
      <p:sp>
        <p:nvSpPr>
          <p:cNvPr id="5" name="Subtitle 4"/>
          <p:cNvSpPr>
            <a:spLocks noGrp="1"/>
          </p:cNvSpPr>
          <p:nvPr>
            <p:ph type="subTitle" idx="1"/>
          </p:nvPr>
        </p:nvSpPr>
        <p:spPr>
          <a:xfrm>
            <a:off x="532265" y="4735249"/>
            <a:ext cx="7640611" cy="1878025"/>
          </a:xfrm>
        </p:spPr>
        <p:txBody>
          <a:bodyPr/>
          <a:lstStyle/>
          <a:p>
            <a:r>
              <a:rPr lang="en-US" dirty="0" smtClean="0"/>
              <a:t>Ted Pattison</a:t>
            </a:r>
            <a:endParaRPr lang="en-US" dirty="0" smtClean="0"/>
          </a:p>
          <a:p>
            <a:endParaRPr lang="en-US" dirty="0" smtClean="0"/>
          </a:p>
          <a:p>
            <a:r>
              <a:rPr lang="en-US" dirty="0" smtClean="0"/>
              <a:t>Scot Hillier</a:t>
            </a:r>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Remote </a:t>
            </a:r>
            <a:r>
              <a:rPr lang="en-US" dirty="0" smtClean="0"/>
              <a:t>Events</a:t>
            </a:r>
            <a:endParaRPr lang="en-US" dirty="0"/>
          </a:p>
        </p:txBody>
      </p:sp>
    </p:spTree>
    <p:extLst>
      <p:ext uri="{BB962C8B-B14F-4D97-AF65-F5344CB8AC3E}">
        <p14:creationId xmlns:p14="http://schemas.microsoft.com/office/powerpoint/2010/main" val="377267448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Addresses with http://localhost do not work!</a:t>
            </a:r>
          </a:p>
          <a:p>
            <a:r>
              <a:rPr lang="en-US" dirty="0" smtClean="0"/>
              <a:t>You must use Azure Service Bus Namespace</a:t>
            </a:r>
          </a:p>
          <a:p>
            <a:endParaRPr lang="en-US" dirty="0" smtClean="0"/>
          </a:p>
        </p:txBody>
      </p:sp>
      <p:sp>
        <p:nvSpPr>
          <p:cNvPr id="3" name="Title 2"/>
          <p:cNvSpPr>
            <a:spLocks noGrp="1"/>
          </p:cNvSpPr>
          <p:nvPr>
            <p:ph type="title"/>
          </p:nvPr>
        </p:nvSpPr>
        <p:spPr/>
        <p:txBody>
          <a:bodyPr/>
          <a:lstStyle/>
          <a:p>
            <a:r>
              <a:rPr lang="en-US" dirty="0" smtClean="0"/>
              <a:t>Debugging Event in Office 365</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774" y="3072985"/>
            <a:ext cx="10207418" cy="3669810"/>
          </a:xfrm>
          <a:prstGeom prst="rect">
            <a:avLst/>
          </a:prstGeom>
        </p:spPr>
      </p:pic>
    </p:spTree>
    <p:extLst>
      <p:ext uri="{BB962C8B-B14F-4D97-AF65-F5344CB8AC3E}">
        <p14:creationId xmlns:p14="http://schemas.microsoft.com/office/powerpoint/2010/main" val="6003418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Studio Debugging Support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13" y="1323985"/>
            <a:ext cx="7717840" cy="5534015"/>
          </a:xfrm>
          <a:prstGeom prst="rect">
            <a:avLst/>
          </a:prstGeom>
        </p:spPr>
      </p:pic>
    </p:spTree>
    <p:extLst>
      <p:ext uri="{BB962C8B-B14F-4D97-AF65-F5344CB8AC3E}">
        <p14:creationId xmlns:p14="http://schemas.microsoft.com/office/powerpoint/2010/main" val="305265152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Azure Service bus namespace for debugging</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11677572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a:t>Motivation</a:t>
            </a:r>
          </a:p>
          <a:p>
            <a:r>
              <a:rPr lang="en-US" sz="3136" dirty="0"/>
              <a:t>Remote Event Receiver Architecture</a:t>
            </a:r>
          </a:p>
          <a:p>
            <a:r>
              <a:rPr lang="en-US" sz="3136" dirty="0"/>
              <a:t>Creating Remote Event Receivers</a:t>
            </a:r>
          </a:p>
          <a:p>
            <a:r>
              <a:rPr lang="en-US" sz="3136" dirty="0"/>
              <a:t>App Lifecycle Events</a:t>
            </a:r>
          </a:p>
          <a:p>
            <a:r>
              <a:rPr lang="en-US" sz="3136" dirty="0"/>
              <a:t>Debugging Remote Events</a:t>
            </a:r>
            <a:endParaRPr lang="en-US" sz="3136"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285525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4275270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58059625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80"/>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Github.com/</a:t>
            </a:r>
            <a:r>
              <a:rPr lang="en-US" sz="4901" dirty="0" err="1">
                <a:gradFill>
                  <a:gsLst>
                    <a:gs pos="2917">
                      <a:srgbClr val="FFFFFF"/>
                    </a:gs>
                    <a:gs pos="30000">
                      <a:srgbClr val="FFFFFF"/>
                    </a:gs>
                  </a:gsLst>
                  <a:lin ang="5400000" scaled="0"/>
                </a:gradFill>
              </a:rPr>
              <a:t>OfficeDev</a:t>
            </a:r>
            <a:endParaRPr lang="en-US" sz="4901" dirty="0">
              <a:gradFill>
                <a:gsLst>
                  <a:gs pos="2917">
                    <a:srgbClr val="FFFFFF"/>
                  </a:gs>
                  <a:gs pos="30000">
                    <a:srgbClr val="FFFFFF"/>
                  </a:gs>
                </a:gsLst>
                <a:lin ang="5400000" scaled="0"/>
              </a:gradFill>
            </a:endParaRPr>
          </a:p>
        </p:txBody>
      </p:sp>
      <p:sp>
        <p:nvSpPr>
          <p:cNvPr id="4" name="TextBox 3"/>
          <p:cNvSpPr txBox="1"/>
          <p:nvPr/>
        </p:nvSpPr>
        <p:spPr>
          <a:xfrm>
            <a:off x="519112" y="1102561"/>
            <a:ext cx="6198657" cy="5371295"/>
          </a:xfrm>
          <a:prstGeom prst="rect">
            <a:avLst/>
          </a:prstGeom>
          <a:noFill/>
        </p:spPr>
        <p:txBody>
          <a:bodyPr wrap="square" lIns="179238" tIns="143391" rIns="179238" bIns="143391" rtlCol="0">
            <a:spAutoFit/>
          </a:bodyPr>
          <a:lstStyle/>
          <a:p>
            <a:pPr>
              <a:lnSpc>
                <a:spcPct val="90000"/>
              </a:lnSpc>
              <a:spcAft>
                <a:spcPts val="588"/>
              </a:spcAft>
            </a:pPr>
            <a:r>
              <a:rPr lang="en-US" sz="2352" b="1" dirty="0">
                <a:gradFill>
                  <a:gsLst>
                    <a:gs pos="2917">
                      <a:schemeClr val="tx1"/>
                    </a:gs>
                    <a:gs pos="30000">
                      <a:schemeClr val="tx1"/>
                    </a:gs>
                  </a:gsLst>
                  <a:lin ang="5400000" scaled="0"/>
                </a:gradFill>
              </a:rPr>
              <a:t>SDKs</a:t>
            </a:r>
          </a:p>
          <a:p>
            <a:pPr>
              <a:lnSpc>
                <a:spcPct val="90000"/>
              </a:lnSpc>
              <a:spcAft>
                <a:spcPts val="588"/>
              </a:spcAft>
            </a:pPr>
            <a:r>
              <a:rPr lang="en-US" sz="2352" dirty="0">
                <a:gradFill>
                  <a:gsLst>
                    <a:gs pos="2917">
                      <a:schemeClr val="tx1"/>
                    </a:gs>
                    <a:gs pos="30000">
                      <a:schemeClr val="tx1"/>
                    </a:gs>
                  </a:gsLst>
                  <a:lin ang="5400000" scaled="0"/>
                </a:gradFill>
              </a:rPr>
              <a:t>Android SDK</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Code Samples</a:t>
            </a:r>
          </a:p>
          <a:p>
            <a:pPr marL="342809" indent="-342900">
              <a:lnSpc>
                <a:spcPct val="90000"/>
              </a:lnSpc>
              <a:spcAft>
                <a:spcPts val="588"/>
              </a:spcAft>
              <a:buFont typeface="Arial" panose="020B0604020202020204" pitchFamily="34" charset="0"/>
              <a:buChar char="•"/>
            </a:pPr>
            <a:r>
              <a:rPr lang="en-US" sz="2352" dirty="0" err="1">
                <a:gradFill>
                  <a:gsLst>
                    <a:gs pos="2917">
                      <a:schemeClr val="tx1"/>
                    </a:gs>
                    <a:gs pos="30000">
                      <a:schemeClr val="tx1"/>
                    </a:gs>
                  </a:gsLst>
                  <a:lin ang="5400000" scaled="0"/>
                </a:gradFill>
              </a:rPr>
              <a:t>WikiPedia</a:t>
            </a:r>
            <a:r>
              <a:rPr lang="en-US" sz="2352" dirty="0">
                <a:gradFill>
                  <a:gsLst>
                    <a:gs pos="2917">
                      <a:schemeClr val="tx1"/>
                    </a:gs>
                    <a:gs pos="30000">
                      <a:schemeClr val="tx1"/>
                    </a:gs>
                  </a:gsLst>
                  <a:lin ang="5400000" scaled="0"/>
                </a:gradFill>
              </a:rPr>
              <a:t> App for Word</a:t>
            </a:r>
          </a:p>
          <a:p>
            <a:pPr marL="342809" indent="-342900">
              <a:lnSpc>
                <a:spcPct val="90000"/>
              </a:lnSpc>
              <a:spcAft>
                <a:spcPts val="588"/>
              </a:spcAft>
              <a:buFont typeface="Arial" panose="020B0604020202020204" pitchFamily="34" charset="0"/>
              <a:buChar char="•"/>
            </a:pPr>
            <a:r>
              <a:rPr lang="en-US" sz="2352" dirty="0" smtClean="0">
                <a:gradFill>
                  <a:gsLst>
                    <a:gs pos="2917">
                      <a:schemeClr val="tx1"/>
                    </a:gs>
                    <a:gs pos="30000">
                      <a:schemeClr val="tx1"/>
                    </a:gs>
                  </a:gsLst>
                  <a:lin ang="5400000" scaled="0"/>
                </a:gradFill>
              </a:rPr>
              <a:t>Campaign </a:t>
            </a:r>
            <a:r>
              <a:rPr lang="en-US" sz="2352" dirty="0">
                <a:gradFill>
                  <a:gsLst>
                    <a:gs pos="2917">
                      <a:schemeClr val="tx1"/>
                    </a:gs>
                    <a:gs pos="30000">
                      <a:schemeClr val="tx1"/>
                    </a:gs>
                  </a:gsLst>
                  <a:lin ang="5400000" scaled="0"/>
                </a:gradFill>
              </a:rPr>
              <a:t>Manager for Android</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Expense Manager for Windows 8</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Research Manager </a:t>
            </a:r>
            <a:r>
              <a:rPr lang="en-US" sz="2352" dirty="0" err="1">
                <a:gradFill>
                  <a:gsLst>
                    <a:gs pos="2917">
                      <a:schemeClr val="tx1"/>
                    </a:gs>
                    <a:gs pos="30000">
                      <a:schemeClr val="tx1"/>
                    </a:gs>
                  </a:gsLst>
                  <a:lin ang="5400000" scaled="0"/>
                </a:gradFill>
              </a:rPr>
              <a:t>inc.</a:t>
            </a:r>
            <a:r>
              <a:rPr lang="en-US" sz="2352" dirty="0">
                <a:gradFill>
                  <a:gsLst>
                    <a:gs pos="2917">
                      <a:schemeClr val="tx1"/>
                    </a:gs>
                    <a:gs pos="30000">
                      <a:schemeClr val="tx1"/>
                    </a:gs>
                  </a:gsLst>
                  <a:lin ang="5400000" scaled="0"/>
                </a:gradFill>
              </a:rPr>
              <a:t> AngularJS</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Building Snippets for Word</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We want your enhancements and your samples!</a:t>
            </a:r>
          </a:p>
        </p:txBody>
      </p:sp>
      <p:pic>
        <p:nvPicPr>
          <p:cNvPr id="2" name="Picture 1"/>
          <p:cNvPicPr>
            <a:picLocks noChangeAspect="1"/>
          </p:cNvPicPr>
          <p:nvPr/>
        </p:nvPicPr>
        <p:blipFill>
          <a:blip r:embed="rId3"/>
          <a:stretch>
            <a:fillRect/>
          </a:stretch>
        </p:blipFill>
        <p:spPr>
          <a:xfrm>
            <a:off x="5766957" y="969627"/>
            <a:ext cx="6426775" cy="4169566"/>
          </a:xfrm>
          <a:prstGeom prst="rect">
            <a:avLst/>
          </a:prstGeom>
        </p:spPr>
      </p:pic>
      <p:sp>
        <p:nvSpPr>
          <p:cNvPr id="5" name="Title 4"/>
          <p:cNvSpPr>
            <a:spLocks noGrp="1"/>
          </p:cNvSpPr>
          <p:nvPr>
            <p:ph type="title"/>
          </p:nvPr>
        </p:nvSpPr>
        <p:spPr/>
        <p:txBody>
          <a:bodyPr/>
          <a:lstStyle/>
          <a:p>
            <a:r>
              <a:rPr lang="en-US" dirty="0" err="1" smtClean="0"/>
              <a:t>GitHub</a:t>
            </a:r>
            <a:endParaRPr lang="en-US" dirty="0"/>
          </a:p>
        </p:txBody>
      </p:sp>
    </p:spTree>
    <p:extLst>
      <p:ext uri="{BB962C8B-B14F-4D97-AF65-F5344CB8AC3E}">
        <p14:creationId xmlns:p14="http://schemas.microsoft.com/office/powerpoint/2010/main" val="293481855"/>
      </p:ext>
    </p:extLst>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02564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Motivation</a:t>
            </a:r>
          </a:p>
          <a:p>
            <a:r>
              <a:rPr lang="en-US" sz="3136" dirty="0" smtClean="0"/>
              <a:t>Remote Event Receiver Architecture</a:t>
            </a:r>
          </a:p>
          <a:p>
            <a:r>
              <a:rPr lang="en-US" sz="3136" dirty="0"/>
              <a:t>Creating Remote Event Receivers</a:t>
            </a:r>
          </a:p>
          <a:p>
            <a:r>
              <a:rPr lang="en-US" sz="3136" dirty="0" smtClean="0"/>
              <a:t>App </a:t>
            </a:r>
            <a:r>
              <a:rPr lang="en-US" sz="3136" dirty="0" smtClean="0"/>
              <a:t>Lifecycle </a:t>
            </a:r>
            <a:r>
              <a:rPr lang="en-US" sz="3136" dirty="0" smtClean="0"/>
              <a:t>Events</a:t>
            </a:r>
          </a:p>
          <a:p>
            <a:r>
              <a:rPr lang="en-US" sz="3136" dirty="0"/>
              <a:t>Debugging Remote </a:t>
            </a:r>
            <a:r>
              <a:rPr lang="en-US" sz="3136" dirty="0" smtClean="0"/>
              <a:t>Events</a:t>
            </a:r>
            <a:endParaRPr lang="en-US" sz="3136"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Tree>
    <p:extLst>
      <p:ext uri="{BB962C8B-B14F-4D97-AF65-F5344CB8AC3E}">
        <p14:creationId xmlns:p14="http://schemas.microsoft.com/office/powerpoint/2010/main" val="12875260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xmlns="">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xmlns="">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xmlns="">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xmlns="">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4592570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12156" y="1099293"/>
            <a:ext cx="9600880" cy="5458038"/>
            <a:chOff x="307618" y="490906"/>
            <a:chExt cx="10773538" cy="6124686"/>
          </a:xfrm>
        </p:grpSpPr>
        <p:grpSp>
          <p:nvGrpSpPr>
            <p:cNvPr id="5" name="Group 4"/>
            <p:cNvGrpSpPr/>
            <p:nvPr/>
          </p:nvGrpSpPr>
          <p:grpSpPr>
            <a:xfrm>
              <a:off x="9681522" y="1939983"/>
              <a:ext cx="1399634" cy="878557"/>
              <a:chOff x="10169960" y="3361847"/>
              <a:chExt cx="1399999" cy="878786"/>
            </a:xfrm>
          </p:grpSpPr>
          <p:pic>
            <p:nvPicPr>
              <p:cNvPr id="6" name="Picture 5"/>
              <p:cNvPicPr>
                <a:picLocks noChangeAspect="1"/>
              </p:cNvPicPr>
              <p:nvPr/>
            </p:nvPicPr>
            <p:blipFill>
              <a:blip r:embed="rId2"/>
              <a:stretch>
                <a:fillRect/>
              </a:stretch>
            </p:blipFill>
            <p:spPr>
              <a:xfrm>
                <a:off x="10571003" y="3361847"/>
                <a:ext cx="597915" cy="598560"/>
              </a:xfrm>
              <a:prstGeom prst="rect">
                <a:avLst/>
              </a:prstGeom>
            </p:spPr>
          </p:pic>
          <p:sp>
            <p:nvSpPr>
              <p:cNvPr id="7" name="TextBox 6"/>
              <p:cNvSpPr txBox="1"/>
              <p:nvPr/>
            </p:nvSpPr>
            <p:spPr>
              <a:xfrm>
                <a:off x="10169960" y="3932985"/>
                <a:ext cx="1399999" cy="307648"/>
              </a:xfrm>
              <a:prstGeom prst="rect">
                <a:avLst/>
              </a:prstGeom>
              <a:noFill/>
            </p:spPr>
            <p:txBody>
              <a:bodyPr wrap="none" lIns="0" tIns="0" rIns="0" bIns="0" rtlCol="0">
                <a:spAutoFit/>
              </a:bodyPr>
              <a:lstStyle/>
              <a:p>
                <a:r>
                  <a:rPr lang="en-US" sz="1999" spc="-70" dirty="0">
                    <a:solidFill>
                      <a:schemeClr val="bg1">
                        <a:lumMod val="50000"/>
                      </a:schemeClr>
                    </a:solidFill>
                  </a:rPr>
                  <a:t>Web Services</a:t>
                </a:r>
              </a:p>
            </p:txBody>
          </p:sp>
        </p:grpSp>
        <p:grpSp>
          <p:nvGrpSpPr>
            <p:cNvPr id="8" name="Group 7"/>
            <p:cNvGrpSpPr/>
            <p:nvPr/>
          </p:nvGrpSpPr>
          <p:grpSpPr>
            <a:xfrm>
              <a:off x="8539694" y="490906"/>
              <a:ext cx="1074501" cy="1257959"/>
              <a:chOff x="5533729" y="1219725"/>
              <a:chExt cx="1074781" cy="1258287"/>
            </a:xfrm>
          </p:grpSpPr>
          <p:pic>
            <p:nvPicPr>
              <p:cNvPr id="9" name="Picture 8"/>
              <p:cNvPicPr>
                <a:picLocks noChangeAspect="1"/>
              </p:cNvPicPr>
              <p:nvPr/>
            </p:nvPicPr>
            <p:blipFill>
              <a:blip r:embed="rId3"/>
              <a:stretch>
                <a:fillRect/>
              </a:stretch>
            </p:blipFill>
            <p:spPr>
              <a:xfrm>
                <a:off x="5533729" y="1292597"/>
                <a:ext cx="465830" cy="863861"/>
              </a:xfrm>
              <a:prstGeom prst="rect">
                <a:avLst/>
              </a:prstGeom>
            </p:spPr>
          </p:pic>
          <p:pic>
            <p:nvPicPr>
              <p:cNvPr id="10" name="Picture 9"/>
              <p:cNvPicPr>
                <a:picLocks noChangeAspect="1"/>
              </p:cNvPicPr>
              <p:nvPr/>
            </p:nvPicPr>
            <p:blipFill>
              <a:blip r:embed="rId4"/>
              <a:stretch>
                <a:fillRect/>
              </a:stretch>
            </p:blipFill>
            <p:spPr>
              <a:xfrm>
                <a:off x="5835073" y="1219725"/>
                <a:ext cx="730013" cy="911760"/>
              </a:xfrm>
              <a:prstGeom prst="rect">
                <a:avLst/>
              </a:prstGeom>
            </p:spPr>
          </p:pic>
          <p:sp>
            <p:nvSpPr>
              <p:cNvPr id="11" name="TextBox 10"/>
              <p:cNvSpPr txBox="1"/>
              <p:nvPr/>
            </p:nvSpPr>
            <p:spPr>
              <a:xfrm>
                <a:off x="5533729" y="2170364"/>
                <a:ext cx="1074781" cy="307648"/>
              </a:xfrm>
              <a:prstGeom prst="rect">
                <a:avLst/>
              </a:prstGeom>
              <a:noFill/>
            </p:spPr>
            <p:txBody>
              <a:bodyPr wrap="none" lIns="0" tIns="0" rIns="0" bIns="0" rtlCol="0">
                <a:spAutoFit/>
              </a:bodyPr>
              <a:lstStyle/>
              <a:p>
                <a:r>
                  <a:rPr lang="en-US" sz="1999" spc="-70" dirty="0">
                    <a:solidFill>
                      <a:schemeClr val="bg1">
                        <a:lumMod val="50000"/>
                      </a:schemeClr>
                    </a:solidFill>
                  </a:rPr>
                  <a:t>Databases</a:t>
                </a:r>
              </a:p>
            </p:txBody>
          </p:sp>
        </p:grpSp>
        <p:sp>
          <p:nvSpPr>
            <p:cNvPr id="33" name="Rectangle 32"/>
            <p:cNvSpPr/>
            <p:nvPr/>
          </p:nvSpPr>
          <p:spPr bwMode="auto">
            <a:xfrm>
              <a:off x="3297723" y="761020"/>
              <a:ext cx="4544692" cy="1869704"/>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999" dirty="0">
                  <a:solidFill>
                    <a:schemeClr val="tx1">
                      <a:lumMod val="65000"/>
                      <a:lumOff val="35000"/>
                    </a:schemeClr>
                  </a:solidFill>
                  <a:ea typeface="Segoe UI" pitchFamily="34" charset="0"/>
                  <a:cs typeface="Segoe UI" pitchFamily="34" charset="0"/>
                </a:rPr>
                <a:t>SharePoint Apps</a:t>
              </a:r>
            </a:p>
          </p:txBody>
        </p:sp>
        <p:grpSp>
          <p:nvGrpSpPr>
            <p:cNvPr id="34" name="Group 33"/>
            <p:cNvGrpSpPr/>
            <p:nvPr/>
          </p:nvGrpSpPr>
          <p:grpSpPr>
            <a:xfrm>
              <a:off x="4687636" y="1259738"/>
              <a:ext cx="2037983" cy="1120028"/>
              <a:chOff x="1929148" y="3558828"/>
              <a:chExt cx="2038514" cy="1120320"/>
            </a:xfrm>
          </p:grpSpPr>
          <p:grpSp>
            <p:nvGrpSpPr>
              <p:cNvPr id="35" name="Group 34"/>
              <p:cNvGrpSpPr/>
              <p:nvPr/>
            </p:nvGrpSpPr>
            <p:grpSpPr>
              <a:xfrm>
                <a:off x="3082467" y="3573039"/>
                <a:ext cx="885195" cy="761294"/>
                <a:chOff x="7956376" y="6096598"/>
                <a:chExt cx="885320" cy="761402"/>
              </a:xfrm>
            </p:grpSpPr>
            <p:sp>
              <p:nvSpPr>
                <p:cNvPr id="61" name="Arc 60"/>
                <p:cNvSpPr/>
                <p:nvPr/>
              </p:nvSpPr>
              <p:spPr>
                <a:xfrm rot="16200000">
                  <a:off x="8018335" y="6034639"/>
                  <a:ext cx="761402" cy="885320"/>
                </a:xfrm>
                <a:prstGeom prst="arc">
                  <a:avLst>
                    <a:gd name="adj1" fmla="val 2097834"/>
                    <a:gd name="adj2" fmla="val 366333"/>
                  </a:avLst>
                </a:prstGeom>
                <a:ln w="41275">
                  <a:solidFill>
                    <a:schemeClr val="tx1">
                      <a:alpha val="80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latin typeface="Segoe UI Light" panose="020B0502040204020203" pitchFamily="34" charset="0"/>
                    <a:cs typeface="Segoe UI Light" panose="020B0502040204020203" pitchFamily="34" charset="0"/>
                  </a:endParaRPr>
                </a:p>
              </p:txBody>
            </p:sp>
            <p:pic>
              <p:nvPicPr>
                <p:cNvPr id="62" name="Picture 61"/>
                <p:cNvPicPr>
                  <a:picLocks noChangeAspect="1"/>
                </p:cNvPicPr>
                <p:nvPr/>
              </p:nvPicPr>
              <p:blipFill>
                <a:blip r:embed="rId5"/>
                <a:stretch>
                  <a:fillRect/>
                </a:stretch>
              </p:blipFill>
              <p:spPr>
                <a:xfrm>
                  <a:off x="8025412" y="6179037"/>
                  <a:ext cx="713910" cy="636559"/>
                </a:xfrm>
                <a:prstGeom prst="rect">
                  <a:avLst/>
                </a:prstGeom>
              </p:spPr>
            </p:pic>
          </p:grpSp>
          <p:grpSp>
            <p:nvGrpSpPr>
              <p:cNvPr id="36" name="Group 35"/>
              <p:cNvGrpSpPr>
                <a:grpSpLocks noChangeAspect="1"/>
              </p:cNvGrpSpPr>
              <p:nvPr/>
            </p:nvGrpSpPr>
            <p:grpSpPr>
              <a:xfrm>
                <a:off x="1929148" y="4146210"/>
                <a:ext cx="397077" cy="504000"/>
                <a:chOff x="6278801" y="2244912"/>
                <a:chExt cx="605042" cy="767962"/>
              </a:xfrm>
            </p:grpSpPr>
            <p:pic>
              <p:nvPicPr>
                <p:cNvPr id="57" name="Picture 56"/>
                <p:cNvPicPr>
                  <a:picLocks noChangeAspect="1"/>
                </p:cNvPicPr>
                <p:nvPr/>
              </p:nvPicPr>
              <p:blipFill>
                <a:blip r:embed="rId6"/>
                <a:stretch>
                  <a:fillRect/>
                </a:stretch>
              </p:blipFill>
              <p:spPr>
                <a:xfrm>
                  <a:off x="6278801" y="2244912"/>
                  <a:ext cx="527111" cy="689388"/>
                </a:xfrm>
                <a:prstGeom prst="rect">
                  <a:avLst/>
                </a:prstGeom>
              </p:spPr>
            </p:pic>
            <p:pic>
              <p:nvPicPr>
                <p:cNvPr id="58" name="Picture 57"/>
                <p:cNvPicPr>
                  <a:picLocks noChangeAspect="1"/>
                </p:cNvPicPr>
                <p:nvPr/>
              </p:nvPicPr>
              <p:blipFill>
                <a:blip r:embed="rId6"/>
                <a:stretch>
                  <a:fillRect/>
                </a:stretch>
              </p:blipFill>
              <p:spPr>
                <a:xfrm>
                  <a:off x="6356732" y="2323486"/>
                  <a:ext cx="527111" cy="689388"/>
                </a:xfrm>
                <a:prstGeom prst="rect">
                  <a:avLst/>
                </a:prstGeom>
              </p:spPr>
            </p:pic>
            <p:sp>
              <p:nvSpPr>
                <p:cNvPr id="59" name="Right Triangle 58"/>
                <p:cNvSpPr/>
                <p:nvPr/>
              </p:nvSpPr>
              <p:spPr bwMode="auto">
                <a:xfrm>
                  <a:off x="6400103" y="2347895"/>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p:cNvSpPr txBox="1"/>
                <p:nvPr/>
              </p:nvSpPr>
              <p:spPr>
                <a:xfrm>
                  <a:off x="6422020" y="2719459"/>
                  <a:ext cx="320464" cy="257933"/>
                </a:xfrm>
                <a:prstGeom prst="rect">
                  <a:avLst/>
                </a:prstGeom>
                <a:noFill/>
              </p:spPr>
              <p:txBody>
                <a:bodyPr wrap="none" lIns="0" tIns="0" rIns="0" bIns="0" rtlCol="0">
                  <a:spAutoFit/>
                </a:bodyPr>
                <a:lstStyle/>
                <a:p>
                  <a:r>
                    <a:rPr lang="fi-FI" sz="1100" spc="-70" dirty="0">
                      <a:solidFill>
                        <a:schemeClr val="bg1"/>
                      </a:solidFill>
                      <a:effectLst>
                        <a:outerShdw blurRad="50800" dist="38100" dir="2700000" algn="tl" rotWithShape="0">
                          <a:schemeClr val="tx2">
                            <a:alpha val="40000"/>
                          </a:schemeClr>
                        </a:outerShdw>
                      </a:effectLst>
                    </a:rPr>
                    <a:t>CSS</a:t>
                  </a:r>
                  <a:endParaRPr lang="en-US" sz="1100" spc="-70" dirty="0">
                    <a:solidFill>
                      <a:schemeClr val="bg1"/>
                    </a:solidFill>
                    <a:effectLst>
                      <a:outerShdw blurRad="50800" dist="38100" dir="2700000" algn="tl" rotWithShape="0">
                        <a:schemeClr val="tx2">
                          <a:alpha val="40000"/>
                        </a:schemeClr>
                      </a:outerShdw>
                    </a:effectLst>
                  </a:endParaRPr>
                </a:p>
              </p:txBody>
            </p:sp>
          </p:grpSp>
          <p:grpSp>
            <p:nvGrpSpPr>
              <p:cNvPr id="37" name="Group 36"/>
              <p:cNvGrpSpPr>
                <a:grpSpLocks noChangeAspect="1"/>
              </p:cNvGrpSpPr>
              <p:nvPr/>
            </p:nvGrpSpPr>
            <p:grpSpPr>
              <a:xfrm>
                <a:off x="2160143" y="3845503"/>
                <a:ext cx="400137" cy="504000"/>
                <a:chOff x="6926384" y="2275112"/>
                <a:chExt cx="605872" cy="763139"/>
              </a:xfrm>
            </p:grpSpPr>
            <p:pic>
              <p:nvPicPr>
                <p:cNvPr id="53" name="Picture 52"/>
                <p:cNvPicPr>
                  <a:picLocks noChangeAspect="1"/>
                </p:cNvPicPr>
                <p:nvPr/>
              </p:nvPicPr>
              <p:blipFill>
                <a:blip r:embed="rId6"/>
                <a:stretch>
                  <a:fillRect/>
                </a:stretch>
              </p:blipFill>
              <p:spPr>
                <a:xfrm>
                  <a:off x="6926384" y="2275112"/>
                  <a:ext cx="527111" cy="689388"/>
                </a:xfrm>
                <a:prstGeom prst="rect">
                  <a:avLst/>
                </a:prstGeom>
              </p:spPr>
            </p:pic>
            <p:pic>
              <p:nvPicPr>
                <p:cNvPr id="54" name="Picture 53"/>
                <p:cNvPicPr>
                  <a:picLocks noChangeAspect="1"/>
                </p:cNvPicPr>
                <p:nvPr/>
              </p:nvPicPr>
              <p:blipFill>
                <a:blip r:embed="rId6"/>
                <a:stretch>
                  <a:fillRect/>
                </a:stretch>
              </p:blipFill>
              <p:spPr>
                <a:xfrm>
                  <a:off x="7005145" y="2348863"/>
                  <a:ext cx="527111" cy="689388"/>
                </a:xfrm>
                <a:prstGeom prst="rect">
                  <a:avLst/>
                </a:prstGeom>
              </p:spPr>
            </p:pic>
            <p:sp>
              <p:nvSpPr>
                <p:cNvPr id="55" name="Right Triangle 54"/>
                <p:cNvSpPr/>
                <p:nvPr/>
              </p:nvSpPr>
              <p:spPr bwMode="auto">
                <a:xfrm>
                  <a:off x="7048516" y="2373272"/>
                  <a:ext cx="440367" cy="626130"/>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TextBox 55"/>
                <p:cNvSpPr txBox="1"/>
                <p:nvPr/>
              </p:nvSpPr>
              <p:spPr>
                <a:xfrm>
                  <a:off x="7070434" y="2744836"/>
                  <a:ext cx="333013" cy="256313"/>
                </a:xfrm>
                <a:prstGeom prst="rect">
                  <a:avLst/>
                </a:prstGeom>
                <a:noFill/>
              </p:spPr>
              <p:txBody>
                <a:bodyPr wrap="none" lIns="0" tIns="0" rIns="0" bIns="0" rtlCol="0">
                  <a:spAutoFit/>
                </a:bodyPr>
                <a:lstStyle/>
                <a:p>
                  <a:r>
                    <a:rPr lang="fi-FI" sz="1100" spc="-70" dirty="0">
                      <a:solidFill>
                        <a:schemeClr val="bg1"/>
                      </a:solidFill>
                      <a:effectLst>
                        <a:outerShdw blurRad="50800" dist="38100" dir="2700000" algn="tl" rotWithShape="0">
                          <a:schemeClr val="tx2">
                            <a:alpha val="40000"/>
                          </a:schemeClr>
                        </a:outerShdw>
                      </a:effectLst>
                    </a:rPr>
                    <a:t>png</a:t>
                  </a:r>
                  <a:endParaRPr lang="en-US" sz="1100" spc="-70" dirty="0">
                    <a:solidFill>
                      <a:schemeClr val="bg1"/>
                    </a:solidFill>
                    <a:effectLst>
                      <a:outerShdw blurRad="50800" dist="38100" dir="2700000" algn="tl" rotWithShape="0">
                        <a:schemeClr val="tx2">
                          <a:alpha val="40000"/>
                        </a:schemeClr>
                      </a:outerShdw>
                    </a:effectLst>
                  </a:endParaRPr>
                </a:p>
              </p:txBody>
            </p:sp>
          </p:grpSp>
          <p:grpSp>
            <p:nvGrpSpPr>
              <p:cNvPr id="38" name="Group 37"/>
              <p:cNvGrpSpPr>
                <a:grpSpLocks noChangeAspect="1"/>
              </p:cNvGrpSpPr>
              <p:nvPr/>
            </p:nvGrpSpPr>
            <p:grpSpPr>
              <a:xfrm>
                <a:off x="1940507" y="3558828"/>
                <a:ext cx="400137" cy="504000"/>
                <a:chOff x="7583233" y="2275112"/>
                <a:chExt cx="605872" cy="763139"/>
              </a:xfrm>
            </p:grpSpPr>
            <p:pic>
              <p:nvPicPr>
                <p:cNvPr id="49" name="Picture 48"/>
                <p:cNvPicPr>
                  <a:picLocks noChangeAspect="1"/>
                </p:cNvPicPr>
                <p:nvPr/>
              </p:nvPicPr>
              <p:blipFill>
                <a:blip r:embed="rId6"/>
                <a:stretch>
                  <a:fillRect/>
                </a:stretch>
              </p:blipFill>
              <p:spPr>
                <a:xfrm>
                  <a:off x="7583233" y="2275112"/>
                  <a:ext cx="527111" cy="689388"/>
                </a:xfrm>
                <a:prstGeom prst="rect">
                  <a:avLst/>
                </a:prstGeom>
              </p:spPr>
            </p:pic>
            <p:pic>
              <p:nvPicPr>
                <p:cNvPr id="50" name="Picture 49"/>
                <p:cNvPicPr>
                  <a:picLocks noChangeAspect="1"/>
                </p:cNvPicPr>
                <p:nvPr/>
              </p:nvPicPr>
              <p:blipFill>
                <a:blip r:embed="rId6"/>
                <a:stretch>
                  <a:fillRect/>
                </a:stretch>
              </p:blipFill>
              <p:spPr>
                <a:xfrm>
                  <a:off x="7661994" y="2348863"/>
                  <a:ext cx="527111" cy="689388"/>
                </a:xfrm>
                <a:prstGeom prst="rect">
                  <a:avLst/>
                </a:prstGeom>
              </p:spPr>
            </p:pic>
            <p:sp>
              <p:nvSpPr>
                <p:cNvPr id="51" name="Right Triangle 50"/>
                <p:cNvSpPr/>
                <p:nvPr/>
              </p:nvSpPr>
              <p:spPr bwMode="auto">
                <a:xfrm>
                  <a:off x="7705365" y="2373272"/>
                  <a:ext cx="440367" cy="626130"/>
                </a:xfrm>
                <a:prstGeom prst="r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p:cNvSpPr txBox="1"/>
                <p:nvPr/>
              </p:nvSpPr>
              <p:spPr>
                <a:xfrm>
                  <a:off x="7727283" y="2744836"/>
                  <a:ext cx="367964" cy="256313"/>
                </a:xfrm>
                <a:prstGeom prst="rect">
                  <a:avLst/>
                </a:prstGeom>
                <a:noFill/>
              </p:spPr>
              <p:txBody>
                <a:bodyPr wrap="none" lIns="0" tIns="0" rIns="0" bIns="0" rtlCol="0">
                  <a:spAutoFit/>
                </a:bodyPr>
                <a:lstStyle/>
                <a:p>
                  <a:r>
                    <a:rPr lang="fi-FI" sz="1100" spc="-70" dirty="0" err="1">
                      <a:solidFill>
                        <a:schemeClr val="bg1"/>
                      </a:solidFill>
                      <a:effectLst>
                        <a:outerShdw blurRad="50800" dist="38100" dir="2700000" algn="tl" rotWithShape="0">
                          <a:schemeClr val="tx2">
                            <a:alpha val="40000"/>
                          </a:schemeClr>
                        </a:outerShdw>
                      </a:effectLst>
                    </a:rPr>
                    <a:t>aspx</a:t>
                  </a:r>
                  <a:endParaRPr lang="en-US" sz="1100" spc="-70" dirty="0">
                    <a:solidFill>
                      <a:schemeClr val="bg1"/>
                    </a:solidFill>
                    <a:effectLst>
                      <a:outerShdw blurRad="50800" dist="38100" dir="2700000" algn="tl" rotWithShape="0">
                        <a:schemeClr val="tx2">
                          <a:alpha val="40000"/>
                        </a:schemeClr>
                      </a:outerShdw>
                    </a:effectLst>
                  </a:endParaRPr>
                </a:p>
              </p:txBody>
            </p:sp>
          </p:grpSp>
          <p:grpSp>
            <p:nvGrpSpPr>
              <p:cNvPr id="39" name="Group 38"/>
              <p:cNvGrpSpPr>
                <a:grpSpLocks noChangeAspect="1"/>
              </p:cNvGrpSpPr>
              <p:nvPr/>
            </p:nvGrpSpPr>
            <p:grpSpPr>
              <a:xfrm>
                <a:off x="2618857" y="3788428"/>
                <a:ext cx="409562" cy="504000"/>
                <a:chOff x="8228898" y="2273094"/>
                <a:chExt cx="621781" cy="765157"/>
              </a:xfrm>
            </p:grpSpPr>
            <p:pic>
              <p:nvPicPr>
                <p:cNvPr id="45" name="Picture 44"/>
                <p:cNvPicPr>
                  <a:picLocks noChangeAspect="1"/>
                </p:cNvPicPr>
                <p:nvPr/>
              </p:nvPicPr>
              <p:blipFill>
                <a:blip r:embed="rId6"/>
                <a:stretch>
                  <a:fillRect/>
                </a:stretch>
              </p:blipFill>
              <p:spPr>
                <a:xfrm>
                  <a:off x="8228898" y="2273094"/>
                  <a:ext cx="527111" cy="689388"/>
                </a:xfrm>
                <a:prstGeom prst="rect">
                  <a:avLst/>
                </a:prstGeom>
              </p:spPr>
            </p:pic>
            <p:pic>
              <p:nvPicPr>
                <p:cNvPr id="46" name="Picture 45"/>
                <p:cNvPicPr>
                  <a:picLocks noChangeAspect="1"/>
                </p:cNvPicPr>
                <p:nvPr/>
              </p:nvPicPr>
              <p:blipFill>
                <a:blip r:embed="rId6"/>
                <a:stretch>
                  <a:fillRect/>
                </a:stretch>
              </p:blipFill>
              <p:spPr>
                <a:xfrm>
                  <a:off x="8323568" y="2348863"/>
                  <a:ext cx="527111" cy="689388"/>
                </a:xfrm>
                <a:prstGeom prst="rect">
                  <a:avLst/>
                </a:prstGeom>
              </p:spPr>
            </p:pic>
            <p:sp>
              <p:nvSpPr>
                <p:cNvPr id="47" name="Right Triangle 46"/>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Box 47"/>
                <p:cNvSpPr txBox="1"/>
                <p:nvPr/>
              </p:nvSpPr>
              <p:spPr>
                <a:xfrm>
                  <a:off x="8385074" y="2783306"/>
                  <a:ext cx="446325" cy="210265"/>
                </a:xfrm>
                <a:prstGeom prst="rect">
                  <a:avLst/>
                </a:prstGeom>
                <a:noFill/>
              </p:spPr>
              <p:txBody>
                <a:bodyPr wrap="none" lIns="0" tIns="0" rIns="0" bIns="0" rtlCol="0">
                  <a:spAutoFit/>
                </a:bodyPr>
                <a:lstStyle/>
                <a:p>
                  <a:r>
                    <a:rPr lang="fi-FI" sz="900" spc="-70" dirty="0" err="1">
                      <a:solidFill>
                        <a:schemeClr val="bg1"/>
                      </a:solidFill>
                      <a:effectLst>
                        <a:outerShdw blurRad="50800" dist="38100" dir="2700000" algn="tl" rotWithShape="0">
                          <a:schemeClr val="tx2">
                            <a:alpha val="40000"/>
                          </a:schemeClr>
                        </a:outerShdw>
                      </a:effectLst>
                    </a:rPr>
                    <a:t>master</a:t>
                  </a:r>
                  <a:endParaRPr lang="en-US" sz="900" spc="-70" dirty="0">
                    <a:solidFill>
                      <a:schemeClr val="bg1"/>
                    </a:solidFill>
                    <a:effectLst>
                      <a:outerShdw blurRad="50800" dist="38100" dir="2700000" algn="tl" rotWithShape="0">
                        <a:schemeClr val="tx2">
                          <a:alpha val="40000"/>
                        </a:schemeClr>
                      </a:outerShdw>
                    </a:effectLst>
                  </a:endParaRPr>
                </a:p>
              </p:txBody>
            </p:sp>
          </p:grpSp>
          <p:grpSp>
            <p:nvGrpSpPr>
              <p:cNvPr id="40" name="Group 39"/>
              <p:cNvGrpSpPr>
                <a:grpSpLocks noChangeAspect="1"/>
              </p:cNvGrpSpPr>
              <p:nvPr/>
            </p:nvGrpSpPr>
            <p:grpSpPr>
              <a:xfrm>
                <a:off x="2468161" y="4175148"/>
                <a:ext cx="400137" cy="504000"/>
                <a:chOff x="8856725" y="2275112"/>
                <a:chExt cx="605872" cy="763139"/>
              </a:xfrm>
            </p:grpSpPr>
            <p:pic>
              <p:nvPicPr>
                <p:cNvPr id="41" name="Picture 40"/>
                <p:cNvPicPr>
                  <a:picLocks noChangeAspect="1"/>
                </p:cNvPicPr>
                <p:nvPr/>
              </p:nvPicPr>
              <p:blipFill>
                <a:blip r:embed="rId6"/>
                <a:stretch>
                  <a:fillRect/>
                </a:stretch>
              </p:blipFill>
              <p:spPr>
                <a:xfrm>
                  <a:off x="8856725" y="2275112"/>
                  <a:ext cx="527111" cy="689388"/>
                </a:xfrm>
                <a:prstGeom prst="rect">
                  <a:avLst/>
                </a:prstGeom>
              </p:spPr>
            </p:pic>
            <p:pic>
              <p:nvPicPr>
                <p:cNvPr id="42" name="Picture 41"/>
                <p:cNvPicPr>
                  <a:picLocks noChangeAspect="1"/>
                </p:cNvPicPr>
                <p:nvPr/>
              </p:nvPicPr>
              <p:blipFill>
                <a:blip r:embed="rId6"/>
                <a:stretch>
                  <a:fillRect/>
                </a:stretch>
              </p:blipFill>
              <p:spPr>
                <a:xfrm>
                  <a:off x="8935486" y="2348863"/>
                  <a:ext cx="527111" cy="689388"/>
                </a:xfrm>
                <a:prstGeom prst="rect">
                  <a:avLst/>
                </a:prstGeom>
              </p:spPr>
            </p:pic>
            <p:sp>
              <p:nvSpPr>
                <p:cNvPr id="43" name="Right Triangle 42"/>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a:off x="9045471" y="2698547"/>
                  <a:ext cx="154856" cy="326218"/>
                </a:xfrm>
                <a:prstGeom prst="rect">
                  <a:avLst/>
                </a:prstGeom>
                <a:noFill/>
              </p:spPr>
              <p:txBody>
                <a:bodyPr wrap="none" lIns="0" tIns="0" rIns="0" bIns="0" rtlCol="0">
                  <a:spAutoFit/>
                </a:bodyPr>
                <a:lstStyle/>
                <a:p>
                  <a:pPr algn="r"/>
                  <a:r>
                    <a:rPr lang="fi-FI" sz="1400" spc="-70" dirty="0" err="1">
                      <a:solidFill>
                        <a:schemeClr val="bg1"/>
                      </a:solidFill>
                      <a:effectLst>
                        <a:outerShdw blurRad="50800" dist="38100" dir="2700000" algn="tl" rotWithShape="0">
                          <a:schemeClr val="tx2">
                            <a:alpha val="40000"/>
                          </a:schemeClr>
                        </a:outerShdw>
                      </a:effectLst>
                    </a:rPr>
                    <a:t>js</a:t>
                  </a:r>
                  <a:endParaRPr lang="en-US" sz="1400" spc="-70" dirty="0">
                    <a:solidFill>
                      <a:schemeClr val="bg1"/>
                    </a:solidFill>
                    <a:effectLst>
                      <a:outerShdw blurRad="50800" dist="38100" dir="2700000" algn="tl" rotWithShape="0">
                        <a:schemeClr val="tx2">
                          <a:alpha val="40000"/>
                        </a:schemeClr>
                      </a:outerShdw>
                    </a:effectLst>
                  </a:endParaRPr>
                </a:p>
              </p:txBody>
            </p:sp>
          </p:grpSp>
        </p:grpSp>
        <p:grpSp>
          <p:nvGrpSpPr>
            <p:cNvPr id="74" name="Group 73"/>
            <p:cNvGrpSpPr>
              <a:grpSpLocks noChangeAspect="1"/>
            </p:cNvGrpSpPr>
            <p:nvPr/>
          </p:nvGrpSpPr>
          <p:grpSpPr>
            <a:xfrm>
              <a:off x="307618" y="2185854"/>
              <a:ext cx="1897587" cy="1147938"/>
              <a:chOff x="781287" y="4564525"/>
              <a:chExt cx="2582491" cy="1562274"/>
            </a:xfrm>
          </p:grpSpPr>
          <p:pic>
            <p:nvPicPr>
              <p:cNvPr id="75" name="Picture 74"/>
              <p:cNvPicPr>
                <a:picLocks noChangeAspect="1"/>
              </p:cNvPicPr>
              <p:nvPr/>
            </p:nvPicPr>
            <p:blipFill>
              <a:blip r:embed="rId7"/>
              <a:stretch>
                <a:fillRect/>
              </a:stretch>
            </p:blipFill>
            <p:spPr>
              <a:xfrm>
                <a:off x="781287" y="4564525"/>
                <a:ext cx="1334951" cy="1267414"/>
              </a:xfrm>
              <a:prstGeom prst="rect">
                <a:avLst/>
              </a:prstGeom>
            </p:spPr>
          </p:pic>
          <p:pic>
            <p:nvPicPr>
              <p:cNvPr id="76" name="Picture 75"/>
              <p:cNvPicPr>
                <a:picLocks noChangeAspect="1"/>
              </p:cNvPicPr>
              <p:nvPr/>
            </p:nvPicPr>
            <p:blipFill>
              <a:blip r:embed="rId8"/>
              <a:stretch>
                <a:fillRect/>
              </a:stretch>
            </p:blipFill>
            <p:spPr>
              <a:xfrm>
                <a:off x="2722844" y="5169800"/>
                <a:ext cx="640934" cy="956999"/>
              </a:xfrm>
              <a:prstGeom prst="rect">
                <a:avLst/>
              </a:prstGeom>
            </p:spPr>
          </p:pic>
          <p:pic>
            <p:nvPicPr>
              <p:cNvPr id="77" name="Picture 76"/>
              <p:cNvPicPr>
                <a:picLocks noChangeAspect="1"/>
              </p:cNvPicPr>
              <p:nvPr/>
            </p:nvPicPr>
            <p:blipFill>
              <a:blip r:embed="rId9"/>
              <a:stretch>
                <a:fillRect/>
              </a:stretch>
            </p:blipFill>
            <p:spPr>
              <a:xfrm>
                <a:off x="1625422" y="5341440"/>
                <a:ext cx="963439" cy="699247"/>
              </a:xfrm>
              <a:prstGeom prst="rect">
                <a:avLst/>
              </a:prstGeom>
            </p:spPr>
          </p:pic>
          <p:pic>
            <p:nvPicPr>
              <p:cNvPr id="78" name="Picture 77"/>
              <p:cNvPicPr>
                <a:picLocks noChangeAspect="1"/>
              </p:cNvPicPr>
              <p:nvPr/>
            </p:nvPicPr>
            <p:blipFill>
              <a:blip r:embed="rId10"/>
              <a:stretch>
                <a:fillRect/>
              </a:stretch>
            </p:blipFill>
            <p:spPr>
              <a:xfrm>
                <a:off x="2087010" y="4919651"/>
                <a:ext cx="907928" cy="658958"/>
              </a:xfrm>
              <a:prstGeom prst="rect">
                <a:avLst/>
              </a:prstGeom>
            </p:spPr>
          </p:pic>
        </p:grpSp>
        <p:grpSp>
          <p:nvGrpSpPr>
            <p:cNvPr id="81" name="Group 80"/>
            <p:cNvGrpSpPr/>
            <p:nvPr/>
          </p:nvGrpSpPr>
          <p:grpSpPr>
            <a:xfrm>
              <a:off x="2893616" y="3175761"/>
              <a:ext cx="7263082" cy="3439831"/>
              <a:chOff x="3106882" y="3001637"/>
              <a:chExt cx="7264974" cy="3440727"/>
            </a:xfrm>
          </p:grpSpPr>
          <p:sp>
            <p:nvSpPr>
              <p:cNvPr id="79" name="Rounded Rectangle 78"/>
              <p:cNvSpPr/>
              <p:nvPr/>
            </p:nvSpPr>
            <p:spPr>
              <a:xfrm>
                <a:off x="3106882" y="3001637"/>
                <a:ext cx="7264974" cy="3440727"/>
              </a:xfrm>
              <a:prstGeom prst="round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endParaRPr lang="en-US" sz="1999">
                  <a:solidFill>
                    <a:schemeClr val="tx1">
                      <a:lumMod val="65000"/>
                      <a:lumOff val="35000"/>
                    </a:schemeClr>
                  </a:solidFill>
                  <a:ea typeface="Segoe UI" pitchFamily="34" charset="0"/>
                  <a:cs typeface="Segoe UI" pitchFamily="34" charset="0"/>
                </a:endParaRPr>
              </a:p>
            </p:txBody>
          </p:sp>
          <p:grpSp>
            <p:nvGrpSpPr>
              <p:cNvPr id="12" name="Group 11"/>
              <p:cNvGrpSpPr/>
              <p:nvPr/>
            </p:nvGrpSpPr>
            <p:grpSpPr>
              <a:xfrm>
                <a:off x="3410155" y="4717793"/>
                <a:ext cx="1540807" cy="945087"/>
                <a:chOff x="9105662" y="1148235"/>
                <a:chExt cx="1803580" cy="1106264"/>
              </a:xfrm>
            </p:grpSpPr>
            <p:pic>
              <p:nvPicPr>
                <p:cNvPr id="13" name="Picture 12"/>
                <p:cNvPicPr>
                  <a:picLocks noChangeAspect="1"/>
                </p:cNvPicPr>
                <p:nvPr/>
              </p:nvPicPr>
              <p:blipFill>
                <a:blip r:embed="rId11"/>
                <a:stretch>
                  <a:fillRect/>
                </a:stretch>
              </p:blipFill>
              <p:spPr>
                <a:xfrm>
                  <a:off x="9586780" y="1148235"/>
                  <a:ext cx="841328" cy="775240"/>
                </a:xfrm>
                <a:prstGeom prst="rect">
                  <a:avLst/>
                </a:prstGeom>
              </p:spPr>
            </p:pic>
            <p:sp>
              <p:nvSpPr>
                <p:cNvPr id="14" name="TextBox 13"/>
                <p:cNvSpPr txBox="1"/>
                <p:nvPr/>
              </p:nvSpPr>
              <p:spPr>
                <a:xfrm>
                  <a:off x="9105662" y="1930410"/>
                  <a:ext cx="1803580" cy="324089"/>
                </a:xfrm>
                <a:prstGeom prst="rect">
                  <a:avLst/>
                </a:prstGeom>
                <a:noFill/>
              </p:spPr>
              <p:txBody>
                <a:bodyPr wrap="none" lIns="0" tIns="0" rIns="0" bIns="0" rtlCol="0">
                  <a:spAutoFit/>
                </a:bodyPr>
                <a:lstStyle/>
                <a:p>
                  <a:pPr algn="ctr"/>
                  <a:r>
                    <a:rPr lang="en-US" sz="1799" spc="-70" dirty="0">
                      <a:solidFill>
                        <a:schemeClr val="bg1">
                          <a:lumMod val="50000"/>
                        </a:schemeClr>
                      </a:solidFill>
                    </a:rPr>
                    <a:t>List and Libraries</a:t>
                  </a:r>
                </a:p>
              </p:txBody>
            </p:sp>
          </p:grpSp>
          <p:sp>
            <p:nvSpPr>
              <p:cNvPr id="28" name="Rounded Rectangle 27"/>
              <p:cNvSpPr/>
              <p:nvPr/>
            </p:nvSpPr>
            <p:spPr>
              <a:xfrm>
                <a:off x="5229980" y="4300820"/>
                <a:ext cx="4499264" cy="1963882"/>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799"/>
              </a:p>
            </p:txBody>
          </p:sp>
          <p:grpSp>
            <p:nvGrpSpPr>
              <p:cNvPr id="27" name="Group 26"/>
              <p:cNvGrpSpPr/>
              <p:nvPr/>
            </p:nvGrpSpPr>
            <p:grpSpPr>
              <a:xfrm>
                <a:off x="5505409" y="4741404"/>
                <a:ext cx="3850486" cy="954177"/>
                <a:chOff x="3259753" y="5127709"/>
                <a:chExt cx="3850486" cy="954177"/>
              </a:xfrm>
            </p:grpSpPr>
            <p:grpSp>
              <p:nvGrpSpPr>
                <p:cNvPr id="15" name="Group 14"/>
                <p:cNvGrpSpPr/>
                <p:nvPr/>
              </p:nvGrpSpPr>
              <p:grpSpPr>
                <a:xfrm>
                  <a:off x="3259753" y="5135048"/>
                  <a:ext cx="900568" cy="946838"/>
                  <a:chOff x="9632463" y="2768132"/>
                  <a:chExt cx="1054152" cy="1108314"/>
                </a:xfrm>
              </p:grpSpPr>
              <p:pic>
                <p:nvPicPr>
                  <p:cNvPr id="16" name="Picture 15"/>
                  <p:cNvPicPr>
                    <a:picLocks noChangeAspect="1"/>
                  </p:cNvPicPr>
                  <p:nvPr/>
                </p:nvPicPr>
                <p:blipFill>
                  <a:blip r:embed="rId12"/>
                  <a:stretch>
                    <a:fillRect/>
                  </a:stretch>
                </p:blipFill>
                <p:spPr>
                  <a:xfrm>
                    <a:off x="9946304" y="2768132"/>
                    <a:ext cx="584010" cy="487200"/>
                  </a:xfrm>
                  <a:prstGeom prst="rect">
                    <a:avLst/>
                  </a:prstGeom>
                </p:spPr>
              </p:pic>
              <p:sp>
                <p:nvSpPr>
                  <p:cNvPr id="17" name="TextBox 16"/>
                  <p:cNvSpPr txBox="1"/>
                  <p:nvPr/>
                </p:nvSpPr>
                <p:spPr>
                  <a:xfrm>
                    <a:off x="9632463" y="3228268"/>
                    <a:ext cx="1054152" cy="648178"/>
                  </a:xfrm>
                  <a:prstGeom prst="rect">
                    <a:avLst/>
                  </a:prstGeom>
                  <a:noFill/>
                </p:spPr>
                <p:txBody>
                  <a:bodyPr wrap="none" lIns="0" tIns="0" rIns="0" bIns="0" rtlCol="0">
                    <a:spAutoFit/>
                  </a:bodyPr>
                  <a:lstStyle/>
                  <a:p>
                    <a:pPr algn="ctr"/>
                    <a:r>
                      <a:rPr lang="en-US" sz="1799" spc="-70" dirty="0">
                        <a:solidFill>
                          <a:schemeClr val="tx1">
                            <a:lumMod val="65000"/>
                            <a:lumOff val="35000"/>
                          </a:schemeClr>
                        </a:solidFill>
                      </a:rPr>
                      <a:t>Managed</a:t>
                    </a:r>
                  </a:p>
                  <a:p>
                    <a:pPr algn="ctr"/>
                    <a:r>
                      <a:rPr lang="en-US" sz="1799" spc="-70" dirty="0">
                        <a:solidFill>
                          <a:schemeClr val="tx1">
                            <a:lumMod val="65000"/>
                            <a:lumOff val="35000"/>
                          </a:schemeClr>
                        </a:solidFill>
                      </a:rPr>
                      <a:t>Metadata</a:t>
                    </a:r>
                  </a:p>
                </p:txBody>
              </p:sp>
            </p:grpSp>
            <p:grpSp>
              <p:nvGrpSpPr>
                <p:cNvPr id="18" name="Group 17"/>
                <p:cNvGrpSpPr/>
                <p:nvPr/>
              </p:nvGrpSpPr>
              <p:grpSpPr>
                <a:xfrm>
                  <a:off x="4379634" y="5127709"/>
                  <a:ext cx="661336" cy="946838"/>
                  <a:chOff x="9890648" y="2768132"/>
                  <a:chExt cx="774121" cy="1108314"/>
                </a:xfrm>
              </p:grpSpPr>
              <p:pic>
                <p:nvPicPr>
                  <p:cNvPr id="19" name="Picture 18"/>
                  <p:cNvPicPr>
                    <a:picLocks noChangeAspect="1"/>
                  </p:cNvPicPr>
                  <p:nvPr/>
                </p:nvPicPr>
                <p:blipFill>
                  <a:blip r:embed="rId12"/>
                  <a:stretch>
                    <a:fillRect/>
                  </a:stretch>
                </p:blipFill>
                <p:spPr>
                  <a:xfrm>
                    <a:off x="9946304" y="2768132"/>
                    <a:ext cx="584010" cy="487200"/>
                  </a:xfrm>
                  <a:prstGeom prst="rect">
                    <a:avLst/>
                  </a:prstGeom>
                </p:spPr>
              </p:pic>
              <p:sp>
                <p:nvSpPr>
                  <p:cNvPr id="20" name="TextBox 19"/>
                  <p:cNvSpPr txBox="1"/>
                  <p:nvPr/>
                </p:nvSpPr>
                <p:spPr>
                  <a:xfrm>
                    <a:off x="9890648" y="3228268"/>
                    <a:ext cx="774121" cy="648178"/>
                  </a:xfrm>
                  <a:prstGeom prst="rect">
                    <a:avLst/>
                  </a:prstGeom>
                  <a:noFill/>
                </p:spPr>
                <p:txBody>
                  <a:bodyPr wrap="none" lIns="0" tIns="0" rIns="0" bIns="0" rtlCol="0">
                    <a:spAutoFit/>
                  </a:bodyPr>
                  <a:lstStyle/>
                  <a:p>
                    <a:pPr algn="ctr"/>
                    <a:r>
                      <a:rPr lang="en-US" sz="1799" spc="-70" dirty="0">
                        <a:solidFill>
                          <a:schemeClr val="tx1">
                            <a:lumMod val="65000"/>
                            <a:lumOff val="35000"/>
                          </a:schemeClr>
                        </a:solidFill>
                      </a:rPr>
                      <a:t>Search</a:t>
                    </a:r>
                  </a:p>
                  <a:p>
                    <a:pPr algn="ctr"/>
                    <a:r>
                      <a:rPr lang="en-US" sz="1799" spc="-70" dirty="0">
                        <a:solidFill>
                          <a:schemeClr val="tx1">
                            <a:lumMod val="65000"/>
                            <a:lumOff val="35000"/>
                          </a:schemeClr>
                        </a:solidFill>
                      </a:rPr>
                      <a:t>Service</a:t>
                    </a:r>
                  </a:p>
                </p:txBody>
              </p:sp>
            </p:grpSp>
            <p:grpSp>
              <p:nvGrpSpPr>
                <p:cNvPr id="21" name="Group 20"/>
                <p:cNvGrpSpPr/>
                <p:nvPr/>
              </p:nvGrpSpPr>
              <p:grpSpPr>
                <a:xfrm>
                  <a:off x="5259549" y="5127709"/>
                  <a:ext cx="897298" cy="946838"/>
                  <a:chOff x="9713157" y="2768132"/>
                  <a:chExt cx="1050326" cy="1108314"/>
                </a:xfrm>
              </p:grpSpPr>
              <p:pic>
                <p:nvPicPr>
                  <p:cNvPr id="22" name="Picture 21"/>
                  <p:cNvPicPr>
                    <a:picLocks noChangeAspect="1"/>
                  </p:cNvPicPr>
                  <p:nvPr/>
                </p:nvPicPr>
                <p:blipFill>
                  <a:blip r:embed="rId12"/>
                  <a:stretch>
                    <a:fillRect/>
                  </a:stretch>
                </p:blipFill>
                <p:spPr>
                  <a:xfrm>
                    <a:off x="9946304" y="2768132"/>
                    <a:ext cx="584010" cy="487200"/>
                  </a:xfrm>
                  <a:prstGeom prst="rect">
                    <a:avLst/>
                  </a:prstGeom>
                </p:spPr>
              </p:pic>
              <p:sp>
                <p:nvSpPr>
                  <p:cNvPr id="23" name="TextBox 22"/>
                  <p:cNvSpPr txBox="1"/>
                  <p:nvPr/>
                </p:nvSpPr>
                <p:spPr>
                  <a:xfrm>
                    <a:off x="9713157" y="3228268"/>
                    <a:ext cx="1050326" cy="648178"/>
                  </a:xfrm>
                  <a:prstGeom prst="rect">
                    <a:avLst/>
                  </a:prstGeom>
                  <a:noFill/>
                </p:spPr>
                <p:txBody>
                  <a:bodyPr wrap="none" lIns="0" tIns="0" rIns="0" bIns="0" rtlCol="0">
                    <a:spAutoFit/>
                  </a:bodyPr>
                  <a:lstStyle/>
                  <a:p>
                    <a:pPr algn="ctr"/>
                    <a:r>
                      <a:rPr lang="en-US" sz="1799" spc="-70" dirty="0">
                        <a:solidFill>
                          <a:schemeClr val="tx1">
                            <a:lumMod val="65000"/>
                            <a:lumOff val="35000"/>
                          </a:schemeClr>
                        </a:solidFill>
                      </a:rPr>
                      <a:t>Workflow</a:t>
                    </a:r>
                  </a:p>
                  <a:p>
                    <a:pPr algn="ctr"/>
                    <a:r>
                      <a:rPr lang="en-US" sz="1799" spc="-70" dirty="0">
                        <a:solidFill>
                          <a:schemeClr val="tx1">
                            <a:lumMod val="65000"/>
                            <a:lumOff val="35000"/>
                          </a:schemeClr>
                        </a:solidFill>
                      </a:rPr>
                      <a:t>Service</a:t>
                    </a:r>
                  </a:p>
                </p:txBody>
              </p:sp>
            </p:grpSp>
            <p:grpSp>
              <p:nvGrpSpPr>
                <p:cNvPr id="24" name="Group 23"/>
                <p:cNvGrpSpPr/>
                <p:nvPr/>
              </p:nvGrpSpPr>
              <p:grpSpPr>
                <a:xfrm>
                  <a:off x="6611316" y="5135046"/>
                  <a:ext cx="498923" cy="669967"/>
                  <a:chOff x="9946304" y="2768132"/>
                  <a:chExt cx="584010" cy="784225"/>
                </a:xfrm>
              </p:grpSpPr>
              <p:pic>
                <p:nvPicPr>
                  <p:cNvPr id="25" name="Picture 24"/>
                  <p:cNvPicPr>
                    <a:picLocks noChangeAspect="1"/>
                  </p:cNvPicPr>
                  <p:nvPr/>
                </p:nvPicPr>
                <p:blipFill>
                  <a:blip r:embed="rId12"/>
                  <a:stretch>
                    <a:fillRect/>
                  </a:stretch>
                </p:blipFill>
                <p:spPr>
                  <a:xfrm>
                    <a:off x="9946304" y="2768132"/>
                    <a:ext cx="584010" cy="487200"/>
                  </a:xfrm>
                  <a:prstGeom prst="rect">
                    <a:avLst/>
                  </a:prstGeom>
                </p:spPr>
              </p:pic>
              <p:sp>
                <p:nvSpPr>
                  <p:cNvPr id="26" name="TextBox 25"/>
                  <p:cNvSpPr txBox="1"/>
                  <p:nvPr/>
                </p:nvSpPr>
                <p:spPr>
                  <a:xfrm>
                    <a:off x="10021409" y="3228268"/>
                    <a:ext cx="433820" cy="324089"/>
                  </a:xfrm>
                  <a:prstGeom prst="rect">
                    <a:avLst/>
                  </a:prstGeom>
                  <a:noFill/>
                </p:spPr>
                <p:txBody>
                  <a:bodyPr wrap="none" lIns="0" tIns="0" rIns="0" bIns="0" rtlCol="0">
                    <a:spAutoFit/>
                  </a:bodyPr>
                  <a:lstStyle/>
                  <a:p>
                    <a:pPr algn="ctr"/>
                    <a:r>
                      <a:rPr lang="en-US" sz="1799" spc="-70" dirty="0">
                        <a:solidFill>
                          <a:schemeClr val="tx1">
                            <a:lumMod val="65000"/>
                            <a:lumOff val="35000"/>
                          </a:schemeClr>
                        </a:solidFill>
                      </a:rPr>
                      <a:t>BCS</a:t>
                    </a:r>
                  </a:p>
                </p:txBody>
              </p:sp>
            </p:grpSp>
          </p:grpSp>
          <p:sp>
            <p:nvSpPr>
              <p:cNvPr id="29" name="TextBox 28"/>
              <p:cNvSpPr txBox="1"/>
              <p:nvPr/>
            </p:nvSpPr>
            <p:spPr>
              <a:xfrm>
                <a:off x="6389216" y="5795603"/>
                <a:ext cx="2224904" cy="369204"/>
              </a:xfrm>
              <a:prstGeom prst="rect">
                <a:avLst/>
              </a:prstGeom>
              <a:noFill/>
            </p:spPr>
            <p:txBody>
              <a:bodyPr wrap="none" rtlCol="0">
                <a:spAutoFit/>
              </a:bodyPr>
              <a:lstStyle/>
              <a:p>
                <a:r>
                  <a:rPr lang="en-US" sz="1799" dirty="0">
                    <a:solidFill>
                      <a:schemeClr val="tx1">
                        <a:lumMod val="50000"/>
                        <a:lumOff val="50000"/>
                      </a:schemeClr>
                    </a:solidFill>
                  </a:rPr>
                  <a:t>Service Applications</a:t>
                </a:r>
              </a:p>
            </p:txBody>
          </p:sp>
          <p:sp>
            <p:nvSpPr>
              <p:cNvPr id="31" name="Rectangle 30"/>
              <p:cNvSpPr/>
              <p:nvPr/>
            </p:nvSpPr>
            <p:spPr bwMode="auto">
              <a:xfrm>
                <a:off x="3511094" y="3623828"/>
                <a:ext cx="6222165" cy="403166"/>
              </a:xfrm>
              <a:prstGeom prst="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r>
                  <a:rPr lang="en-US" sz="1600" dirty="0">
                    <a:solidFill>
                      <a:schemeClr val="tx1">
                        <a:lumMod val="50000"/>
                        <a:lumOff val="50000"/>
                      </a:schemeClr>
                    </a:solidFill>
                  </a:rPr>
                  <a:t>SharePoint API</a:t>
                </a:r>
              </a:p>
            </p:txBody>
          </p:sp>
          <p:sp>
            <p:nvSpPr>
              <p:cNvPr id="64" name="Oval 63"/>
              <p:cNvSpPr/>
              <p:nvPr/>
            </p:nvSpPr>
            <p:spPr>
              <a:xfrm>
                <a:off x="5734172" y="3138291"/>
                <a:ext cx="218209" cy="190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5" name="Oval 64"/>
              <p:cNvSpPr/>
              <p:nvPr/>
            </p:nvSpPr>
            <p:spPr>
              <a:xfrm>
                <a:off x="7261403" y="3137072"/>
                <a:ext cx="218209" cy="190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67" name="Straight Connector 66"/>
              <p:cNvCxnSpPr/>
              <p:nvPr/>
            </p:nvCxnSpPr>
            <p:spPr>
              <a:xfrm flipH="1">
                <a:off x="5843276" y="3316913"/>
                <a:ext cx="2" cy="2964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7370507" y="3310681"/>
                <a:ext cx="2" cy="296406"/>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049142" y="3069854"/>
                <a:ext cx="617477" cy="338554"/>
              </a:xfrm>
              <a:prstGeom prst="rect">
                <a:avLst/>
              </a:prstGeom>
              <a:noFill/>
            </p:spPr>
            <p:txBody>
              <a:bodyPr wrap="none" rtlCol="0">
                <a:spAutoFit/>
              </a:bodyPr>
              <a:lstStyle/>
              <a:p>
                <a:r>
                  <a:rPr lang="en-US" sz="1600" i="1" dirty="0">
                    <a:solidFill>
                      <a:schemeClr val="bg1">
                        <a:lumMod val="50000"/>
                      </a:schemeClr>
                    </a:solidFill>
                  </a:rPr>
                  <a:t>REST</a:t>
                </a:r>
              </a:p>
            </p:txBody>
          </p:sp>
          <p:sp>
            <p:nvSpPr>
              <p:cNvPr id="73" name="TextBox 72"/>
              <p:cNvSpPr txBox="1"/>
              <p:nvPr/>
            </p:nvSpPr>
            <p:spPr>
              <a:xfrm>
                <a:off x="6445386" y="3094037"/>
                <a:ext cx="742511" cy="338554"/>
              </a:xfrm>
              <a:prstGeom prst="rect">
                <a:avLst/>
              </a:prstGeom>
              <a:noFill/>
            </p:spPr>
            <p:txBody>
              <a:bodyPr wrap="none" rtlCol="0">
                <a:spAutoFit/>
              </a:bodyPr>
              <a:lstStyle/>
              <a:p>
                <a:r>
                  <a:rPr lang="en-US" sz="1600" i="1" dirty="0">
                    <a:solidFill>
                      <a:schemeClr val="bg1">
                        <a:lumMod val="50000"/>
                      </a:schemeClr>
                    </a:solidFill>
                  </a:rPr>
                  <a:t>CSOM</a:t>
                </a:r>
              </a:p>
            </p:txBody>
          </p:sp>
          <p:sp>
            <p:nvSpPr>
              <p:cNvPr id="80" name="TextBox 79"/>
              <p:cNvSpPr txBox="1"/>
              <p:nvPr/>
            </p:nvSpPr>
            <p:spPr>
              <a:xfrm>
                <a:off x="3536968" y="3064703"/>
                <a:ext cx="1271117" cy="369204"/>
              </a:xfrm>
              <a:prstGeom prst="rect">
                <a:avLst/>
              </a:prstGeom>
              <a:noFill/>
            </p:spPr>
            <p:txBody>
              <a:bodyPr wrap="none" rtlCol="0">
                <a:spAutoFit/>
              </a:bodyPr>
              <a:lstStyle/>
              <a:p>
                <a:r>
                  <a:rPr lang="en-US" sz="1799" dirty="0">
                    <a:solidFill>
                      <a:schemeClr val="tx1">
                        <a:lumMod val="65000"/>
                        <a:lumOff val="35000"/>
                      </a:schemeClr>
                    </a:solidFill>
                    <a:ea typeface="Segoe UI" pitchFamily="34" charset="0"/>
                    <a:cs typeface="Segoe UI" pitchFamily="34" charset="0"/>
                  </a:rPr>
                  <a:t>SharePoint</a:t>
                </a:r>
                <a:endParaRPr lang="en-US" sz="1799" dirty="0"/>
              </a:p>
            </p:txBody>
          </p:sp>
        </p:grpSp>
        <p:cxnSp>
          <p:nvCxnSpPr>
            <p:cNvPr id="82" name="Straight Arrow Connector 81"/>
            <p:cNvCxnSpPr/>
            <p:nvPr/>
          </p:nvCxnSpPr>
          <p:spPr>
            <a:xfrm flipV="1">
              <a:off x="2078767" y="1939983"/>
              <a:ext cx="931868" cy="506813"/>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8" name="Straight Arrow Connector 87"/>
            <p:cNvCxnSpPr/>
            <p:nvPr/>
          </p:nvCxnSpPr>
          <p:spPr>
            <a:xfrm>
              <a:off x="1473522" y="3445339"/>
              <a:ext cx="1256266" cy="1115975"/>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90" name="Straight Arrow Connector 89"/>
            <p:cNvCxnSpPr/>
            <p:nvPr/>
          </p:nvCxnSpPr>
          <p:spPr>
            <a:xfrm flipV="1">
              <a:off x="6957431" y="995576"/>
              <a:ext cx="1384295" cy="491358"/>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92" name="Straight Arrow Connector 91"/>
            <p:cNvCxnSpPr/>
            <p:nvPr/>
          </p:nvCxnSpPr>
          <p:spPr>
            <a:xfrm>
              <a:off x="6957431" y="1901572"/>
              <a:ext cx="2574519" cy="361596"/>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95" name="Straight Arrow Connector 94"/>
            <p:cNvCxnSpPr/>
            <p:nvPr/>
          </p:nvCxnSpPr>
          <p:spPr>
            <a:xfrm flipH="1">
              <a:off x="5626541" y="2263168"/>
              <a:ext cx="283121" cy="1021079"/>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99" name="Straight Arrow Connector 98"/>
            <p:cNvCxnSpPr/>
            <p:nvPr/>
          </p:nvCxnSpPr>
          <p:spPr>
            <a:xfrm>
              <a:off x="6525157" y="2299283"/>
              <a:ext cx="634035" cy="951831"/>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03" name="Elbow Connector 102"/>
            <p:cNvCxnSpPr/>
            <p:nvPr/>
          </p:nvCxnSpPr>
          <p:spPr>
            <a:xfrm rot="5400000" flipH="1" flipV="1">
              <a:off x="8767229" y="3444438"/>
              <a:ext cx="2158489" cy="1131596"/>
            </a:xfrm>
            <a:prstGeom prst="bentConnector3">
              <a:avLst>
                <a:gd name="adj1" fmla="val 910"/>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3" name="Straight Arrow Connector 112"/>
            <p:cNvCxnSpPr/>
            <p:nvPr/>
          </p:nvCxnSpPr>
          <p:spPr>
            <a:xfrm flipH="1">
              <a:off x="3888388" y="4121590"/>
              <a:ext cx="6490" cy="687615"/>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8" name="Straight Arrow Connector 117"/>
            <p:cNvCxnSpPr/>
            <p:nvPr/>
          </p:nvCxnSpPr>
          <p:spPr>
            <a:xfrm flipH="1">
              <a:off x="5749141" y="4136085"/>
              <a:ext cx="6490" cy="687615"/>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9" name="Straight Arrow Connector 118"/>
            <p:cNvCxnSpPr/>
            <p:nvPr/>
          </p:nvCxnSpPr>
          <p:spPr>
            <a:xfrm flipH="1">
              <a:off x="6672805" y="4136085"/>
              <a:ext cx="6490" cy="687615"/>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20" name="Straight Arrow Connector 119"/>
            <p:cNvCxnSpPr/>
            <p:nvPr/>
          </p:nvCxnSpPr>
          <p:spPr>
            <a:xfrm flipH="1">
              <a:off x="7674741" y="4136085"/>
              <a:ext cx="6490" cy="687615"/>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21" name="Straight Arrow Connector 120"/>
            <p:cNvCxnSpPr/>
            <p:nvPr/>
          </p:nvCxnSpPr>
          <p:spPr>
            <a:xfrm flipH="1">
              <a:off x="8834468" y="4147103"/>
              <a:ext cx="6490" cy="687615"/>
            </a:xfrm>
            <a:prstGeom prst="straightConnector1">
              <a:avLst/>
            </a:prstGeom>
            <a:ln w="412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sp>
        <p:nvSpPr>
          <p:cNvPr id="2" name="Title 1"/>
          <p:cNvSpPr>
            <a:spLocks noGrp="1"/>
          </p:cNvSpPr>
          <p:nvPr>
            <p:ph type="title"/>
          </p:nvPr>
        </p:nvSpPr>
        <p:spPr/>
        <p:txBody>
          <a:bodyPr/>
          <a:lstStyle/>
          <a:p>
            <a:r>
              <a:rPr lang="en-US" dirty="0"/>
              <a:t>SharePoint App Building Blocks</a:t>
            </a:r>
          </a:p>
        </p:txBody>
      </p:sp>
    </p:spTree>
    <p:extLst>
      <p:ext uri="{BB962C8B-B14F-4D97-AF65-F5344CB8AC3E}">
        <p14:creationId xmlns:p14="http://schemas.microsoft.com/office/powerpoint/2010/main" val="328314462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Remote Event Receivers?</a:t>
            </a:r>
            <a:endParaRPr lang="en-US" dirty="0"/>
          </a:p>
        </p:txBody>
      </p:sp>
      <p:sp>
        <p:nvSpPr>
          <p:cNvPr id="3" name="Text Placeholder 2"/>
          <p:cNvSpPr>
            <a:spLocks noGrp="1"/>
          </p:cNvSpPr>
          <p:nvPr>
            <p:ph type="body" sz="quarter" idx="10"/>
          </p:nvPr>
        </p:nvSpPr>
        <p:spPr/>
        <p:txBody>
          <a:bodyPr/>
          <a:lstStyle/>
          <a:p>
            <a:r>
              <a:rPr lang="en-US" sz="3600" dirty="0" smtClean="0"/>
              <a:t>Respond to user actions and modifications to content</a:t>
            </a:r>
          </a:p>
          <a:p>
            <a:r>
              <a:rPr lang="en-US" sz="3600" dirty="0" smtClean="0"/>
              <a:t>Add validation logic for columns on list items</a:t>
            </a:r>
          </a:p>
          <a:p>
            <a:r>
              <a:rPr lang="en-US" sz="3600" dirty="0" smtClean="0"/>
              <a:t>Cleanup and format content as it is entered by users</a:t>
            </a:r>
          </a:p>
          <a:p>
            <a:r>
              <a:rPr lang="en-US" sz="3600" dirty="0" smtClean="0"/>
              <a:t>Calculate and store aggregated values</a:t>
            </a:r>
          </a:p>
          <a:p>
            <a:r>
              <a:rPr lang="en-US" sz="3600" dirty="0" smtClean="0"/>
              <a:t>Initialize host web with new lists during app installation</a:t>
            </a:r>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31302373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Event Receiver Architecture</a:t>
            </a:r>
          </a:p>
        </p:txBody>
      </p:sp>
    </p:spTree>
    <p:extLst>
      <p:ext uri="{BB962C8B-B14F-4D97-AF65-F5344CB8AC3E}">
        <p14:creationId xmlns:p14="http://schemas.microsoft.com/office/powerpoint/2010/main" val="2978890821"/>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www.w3.org/XML/1998/namespace"/>
    <ds:schemaRef ds:uri="http://schemas.microsoft.com/office/2006/documentManagement/types"/>
    <ds:schemaRef ds:uri="http://purl.org/dc/elements/1.1/"/>
    <ds:schemaRef ds:uri="http://purl.org/dc/terms/"/>
    <ds:schemaRef ds:uri="http://schemas.microsoft.com/office/2006/metadata/properties"/>
    <ds:schemaRef ds:uri="5fad15d0-477e-40da-a20d-40d4ca777cbd"/>
    <ds:schemaRef ds:uri="http://purl.org/dc/dcmityp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1512</Words>
  <Application>Microsoft Office PowerPoint</Application>
  <PresentationFormat>Custom</PresentationFormat>
  <Paragraphs>267</Paragraphs>
  <Slides>38</Slides>
  <Notes>7</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38</vt:i4>
      </vt:variant>
    </vt:vector>
  </HeadingPairs>
  <TitlesOfParts>
    <vt:vector size="50" baseType="lpstr">
      <vt:lpstr>Arial</vt:lpstr>
      <vt:lpstr>Calibri</vt:lpstr>
      <vt:lpstr>Consolas</vt:lpstr>
      <vt:lpstr>Courier New</vt:lpstr>
      <vt:lpstr>Lucida Console</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Courses</vt:lpstr>
      <vt:lpstr>O3656-5 SharePoint 2013 Remote Event Receivers</vt:lpstr>
      <vt:lpstr>Agenda </vt:lpstr>
      <vt:lpstr>Motivation</vt:lpstr>
      <vt:lpstr>Vision</vt:lpstr>
      <vt:lpstr>SharePoint App Building Blocks</vt:lpstr>
      <vt:lpstr>Why Use Remote Event Receivers?</vt:lpstr>
      <vt:lpstr>Remote Event Receiver Architecture</vt:lpstr>
      <vt:lpstr>Review of Classic Server-side Events</vt:lpstr>
      <vt:lpstr>Programming Classic Server-side Events</vt:lpstr>
      <vt:lpstr>PowerPoint Presentation</vt:lpstr>
      <vt:lpstr>Event Handling Support in SharePoint 2013</vt:lpstr>
      <vt:lpstr>Supported Remote Events</vt:lpstr>
      <vt:lpstr>Remote “Before” Events</vt:lpstr>
      <vt:lpstr>Remote “After” Events</vt:lpstr>
      <vt:lpstr>Creating Remote Event Receivers</vt:lpstr>
      <vt:lpstr>Registering Remote Events Receivers</vt:lpstr>
      <vt:lpstr>The Remote Event Receiver Entry Point</vt:lpstr>
      <vt:lpstr>SPRemoteEventProperties</vt:lpstr>
      <vt:lpstr>SPRemoteEventResult</vt:lpstr>
      <vt:lpstr>Example Before Event with a List Item</vt:lpstr>
      <vt:lpstr>Example After Event with a List Item</vt:lpstr>
      <vt:lpstr>Registering Remote Event Receivers using CSOM</vt:lpstr>
      <vt:lpstr>PowerPoint Presentation</vt:lpstr>
      <vt:lpstr>App Lifecycle Events</vt:lpstr>
      <vt:lpstr>App Lifecycle Events</vt:lpstr>
      <vt:lpstr>App Lifecycle Event Registration</vt:lpstr>
      <vt:lpstr>PowerPoint Presentation</vt:lpstr>
      <vt:lpstr>Debugging Remote Events</vt:lpstr>
      <vt:lpstr>Debugging Event in Office 365</vt:lpstr>
      <vt:lpstr>Visual Studio Debugging Support</vt:lpstr>
      <vt:lpstr>PowerPoint Presentation</vt:lpstr>
      <vt:lpstr>Summary </vt:lpstr>
      <vt:lpstr>PowerPoint Presentation</vt:lpstr>
      <vt:lpstr>Feedback</vt:lpstr>
      <vt:lpstr>GitHub</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2013 Remote Event Receivers</dc:title>
  <dc:subject/>
  <dc:creator/>
  <cp:keywords/>
  <dc:description/>
  <cp:lastModifiedBy/>
  <cp:revision>1</cp:revision>
  <dcterms:created xsi:type="dcterms:W3CDTF">2014-07-23T12:37:45Z</dcterms:created>
  <dcterms:modified xsi:type="dcterms:W3CDTF">2015-01-07T01:30:39Z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